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6"/>
  </p:notesMasterIdLst>
  <p:handoutMasterIdLst>
    <p:handoutMasterId r:id="rId47"/>
  </p:handoutMasterIdLst>
  <p:sldIdLst>
    <p:sldId id="268" r:id="rId2"/>
    <p:sldId id="312" r:id="rId3"/>
    <p:sldId id="313" r:id="rId4"/>
    <p:sldId id="272" r:id="rId5"/>
    <p:sldId id="273" r:id="rId6"/>
    <p:sldId id="274" r:id="rId7"/>
    <p:sldId id="275" r:id="rId8"/>
    <p:sldId id="276" r:id="rId9"/>
    <p:sldId id="269" r:id="rId10"/>
    <p:sldId id="314" r:id="rId11"/>
    <p:sldId id="277" r:id="rId12"/>
    <p:sldId id="278" r:id="rId13"/>
    <p:sldId id="279" r:id="rId14"/>
    <p:sldId id="280" r:id="rId15"/>
    <p:sldId id="281" r:id="rId16"/>
    <p:sldId id="282" r:id="rId17"/>
    <p:sldId id="284" r:id="rId18"/>
    <p:sldId id="283" r:id="rId19"/>
    <p:sldId id="285" r:id="rId20"/>
    <p:sldId id="286" r:id="rId21"/>
    <p:sldId id="287" r:id="rId22"/>
    <p:sldId id="288" r:id="rId23"/>
    <p:sldId id="289" r:id="rId24"/>
    <p:sldId id="290" r:id="rId25"/>
    <p:sldId id="292" r:id="rId26"/>
    <p:sldId id="291" r:id="rId27"/>
    <p:sldId id="294" r:id="rId28"/>
    <p:sldId id="295" r:id="rId29"/>
    <p:sldId id="296" r:id="rId30"/>
    <p:sldId id="297" r:id="rId31"/>
    <p:sldId id="298" r:id="rId32"/>
    <p:sldId id="300" r:id="rId33"/>
    <p:sldId id="299" r:id="rId34"/>
    <p:sldId id="301" r:id="rId35"/>
    <p:sldId id="302" r:id="rId36"/>
    <p:sldId id="303" r:id="rId37"/>
    <p:sldId id="305" r:id="rId38"/>
    <p:sldId id="304" r:id="rId39"/>
    <p:sldId id="306" r:id="rId40"/>
    <p:sldId id="307" r:id="rId41"/>
    <p:sldId id="308" r:id="rId42"/>
    <p:sldId id="309" r:id="rId43"/>
    <p:sldId id="310" r:id="rId44"/>
    <p:sldId id="311" r:id="rId4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B16"/>
    <a:srgbClr val="FF9900"/>
    <a:srgbClr val="F5D19B"/>
    <a:srgbClr val="3F3F3F"/>
    <a:srgbClr val="014067"/>
    <a:srgbClr val="014E7D"/>
    <a:srgbClr val="013657"/>
    <a:srgbClr val="01456F"/>
    <a:srgbClr val="014B79"/>
    <a:srgbClr val="093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674" autoAdjust="0"/>
  </p:normalViewPr>
  <p:slideViewPr>
    <p:cSldViewPr snapToGrid="0" showGuides="1">
      <p:cViewPr varScale="1">
        <p:scale>
          <a:sx n="67" d="100"/>
          <a:sy n="67" d="100"/>
        </p:scale>
        <p:origin x="102"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xmlns=""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2D7D4DF-1909-4D74-8CE1-BED38F8CF1E1}" type="datetime1">
              <a:rPr lang="fr-FR" smtClean="0"/>
              <a:t>02/07/2024</a:t>
            </a:fld>
            <a:endParaRPr lang="fr-FR" dirty="0"/>
          </a:p>
        </p:txBody>
      </p:sp>
      <p:sp>
        <p:nvSpPr>
          <p:cNvPr id="4" name="Espace réservé du pied de page 3">
            <a:extLst>
              <a:ext uri="{FF2B5EF4-FFF2-40B4-BE49-F238E27FC236}">
                <a16:creationId xmlns:a16="http://schemas.microsoft.com/office/drawing/2014/main" xmlns=""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xmlns=""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fr-FR" smtClean="0"/>
              <a:t>‹N°›</a:t>
            </a:fld>
            <a:endParaRPr lang="fr-FR"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34CD8-97A1-4857-BAC3-5A00F007BC93}" type="datetime1">
              <a:rPr lang="fr-FR" smtClean="0"/>
              <a:pPr/>
              <a:t>02/07/2024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230CFA-805A-4FD3-B3A0-DAAA5993DA17}" type="slidenum">
              <a:rPr lang="fr-FR" noProof="0" smtClean="0"/>
              <a:t>‹N°›</a:t>
            </a:fld>
            <a:endParaRPr lang="fr-FR"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a:t>
            </a:fld>
            <a:endParaRPr lang="fr-FR" dirty="0"/>
          </a:p>
        </p:txBody>
      </p:sp>
    </p:spTree>
    <p:extLst>
      <p:ext uri="{BB962C8B-B14F-4D97-AF65-F5344CB8AC3E}">
        <p14:creationId xmlns:p14="http://schemas.microsoft.com/office/powerpoint/2010/main" val="333959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16</a:t>
            </a:fld>
            <a:endParaRPr lang="fr-FR" dirty="0"/>
          </a:p>
        </p:txBody>
      </p:sp>
    </p:spTree>
    <p:extLst>
      <p:ext uri="{BB962C8B-B14F-4D97-AF65-F5344CB8AC3E}">
        <p14:creationId xmlns:p14="http://schemas.microsoft.com/office/powerpoint/2010/main" val="2435809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17</a:t>
            </a:fld>
            <a:endParaRPr lang="fr-FR" dirty="0"/>
          </a:p>
        </p:txBody>
      </p:sp>
    </p:spTree>
    <p:extLst>
      <p:ext uri="{BB962C8B-B14F-4D97-AF65-F5344CB8AC3E}">
        <p14:creationId xmlns:p14="http://schemas.microsoft.com/office/powerpoint/2010/main" val="424625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18</a:t>
            </a:fld>
            <a:endParaRPr lang="fr-FR" dirty="0"/>
          </a:p>
        </p:txBody>
      </p:sp>
    </p:spTree>
    <p:extLst>
      <p:ext uri="{BB962C8B-B14F-4D97-AF65-F5344CB8AC3E}">
        <p14:creationId xmlns:p14="http://schemas.microsoft.com/office/powerpoint/2010/main" val="3077754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19</a:t>
            </a:fld>
            <a:endParaRPr lang="fr-FR" dirty="0"/>
          </a:p>
        </p:txBody>
      </p:sp>
    </p:spTree>
    <p:extLst>
      <p:ext uri="{BB962C8B-B14F-4D97-AF65-F5344CB8AC3E}">
        <p14:creationId xmlns:p14="http://schemas.microsoft.com/office/powerpoint/2010/main" val="422068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20</a:t>
            </a:fld>
            <a:endParaRPr lang="fr-FR" dirty="0"/>
          </a:p>
        </p:txBody>
      </p:sp>
    </p:spTree>
    <p:extLst>
      <p:ext uri="{BB962C8B-B14F-4D97-AF65-F5344CB8AC3E}">
        <p14:creationId xmlns:p14="http://schemas.microsoft.com/office/powerpoint/2010/main" val="409895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21</a:t>
            </a:fld>
            <a:endParaRPr lang="fr-FR" dirty="0"/>
          </a:p>
        </p:txBody>
      </p:sp>
    </p:spTree>
    <p:extLst>
      <p:ext uri="{BB962C8B-B14F-4D97-AF65-F5344CB8AC3E}">
        <p14:creationId xmlns:p14="http://schemas.microsoft.com/office/powerpoint/2010/main" val="251304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22</a:t>
            </a:fld>
            <a:endParaRPr lang="fr-FR" dirty="0"/>
          </a:p>
        </p:txBody>
      </p:sp>
    </p:spTree>
    <p:extLst>
      <p:ext uri="{BB962C8B-B14F-4D97-AF65-F5344CB8AC3E}">
        <p14:creationId xmlns:p14="http://schemas.microsoft.com/office/powerpoint/2010/main" val="3821291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23</a:t>
            </a:fld>
            <a:endParaRPr lang="fr-FR" dirty="0"/>
          </a:p>
        </p:txBody>
      </p:sp>
    </p:spTree>
    <p:extLst>
      <p:ext uri="{BB962C8B-B14F-4D97-AF65-F5344CB8AC3E}">
        <p14:creationId xmlns:p14="http://schemas.microsoft.com/office/powerpoint/2010/main" val="2668732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24</a:t>
            </a:fld>
            <a:endParaRPr lang="fr-FR" dirty="0"/>
          </a:p>
        </p:txBody>
      </p:sp>
    </p:spTree>
    <p:extLst>
      <p:ext uri="{BB962C8B-B14F-4D97-AF65-F5344CB8AC3E}">
        <p14:creationId xmlns:p14="http://schemas.microsoft.com/office/powerpoint/2010/main" val="135067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26</a:t>
            </a:fld>
            <a:endParaRPr lang="fr-FR" dirty="0"/>
          </a:p>
        </p:txBody>
      </p:sp>
    </p:spTree>
    <p:extLst>
      <p:ext uri="{BB962C8B-B14F-4D97-AF65-F5344CB8AC3E}">
        <p14:creationId xmlns:p14="http://schemas.microsoft.com/office/powerpoint/2010/main" val="41016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a:t>
            </a:fld>
            <a:endParaRPr lang="fr-FR" dirty="0"/>
          </a:p>
        </p:txBody>
      </p:sp>
    </p:spTree>
    <p:extLst>
      <p:ext uri="{BB962C8B-B14F-4D97-AF65-F5344CB8AC3E}">
        <p14:creationId xmlns:p14="http://schemas.microsoft.com/office/powerpoint/2010/main" val="3930383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27</a:t>
            </a:fld>
            <a:endParaRPr lang="fr-FR" dirty="0"/>
          </a:p>
        </p:txBody>
      </p:sp>
    </p:spTree>
    <p:extLst>
      <p:ext uri="{BB962C8B-B14F-4D97-AF65-F5344CB8AC3E}">
        <p14:creationId xmlns:p14="http://schemas.microsoft.com/office/powerpoint/2010/main" val="4143521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28</a:t>
            </a:fld>
            <a:endParaRPr lang="fr-FR" dirty="0"/>
          </a:p>
        </p:txBody>
      </p:sp>
    </p:spTree>
    <p:extLst>
      <p:ext uri="{BB962C8B-B14F-4D97-AF65-F5344CB8AC3E}">
        <p14:creationId xmlns:p14="http://schemas.microsoft.com/office/powerpoint/2010/main" val="54003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29</a:t>
            </a:fld>
            <a:endParaRPr lang="fr-FR" dirty="0"/>
          </a:p>
        </p:txBody>
      </p:sp>
    </p:spTree>
    <p:extLst>
      <p:ext uri="{BB962C8B-B14F-4D97-AF65-F5344CB8AC3E}">
        <p14:creationId xmlns:p14="http://schemas.microsoft.com/office/powerpoint/2010/main" val="2089645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30</a:t>
            </a:fld>
            <a:endParaRPr lang="fr-FR" dirty="0"/>
          </a:p>
        </p:txBody>
      </p:sp>
    </p:spTree>
    <p:extLst>
      <p:ext uri="{BB962C8B-B14F-4D97-AF65-F5344CB8AC3E}">
        <p14:creationId xmlns:p14="http://schemas.microsoft.com/office/powerpoint/2010/main" val="2415701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31</a:t>
            </a:fld>
            <a:endParaRPr lang="fr-FR" dirty="0"/>
          </a:p>
        </p:txBody>
      </p:sp>
    </p:spTree>
    <p:extLst>
      <p:ext uri="{BB962C8B-B14F-4D97-AF65-F5344CB8AC3E}">
        <p14:creationId xmlns:p14="http://schemas.microsoft.com/office/powerpoint/2010/main" val="489550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32</a:t>
            </a:fld>
            <a:endParaRPr lang="fr-FR" dirty="0"/>
          </a:p>
        </p:txBody>
      </p:sp>
    </p:spTree>
    <p:extLst>
      <p:ext uri="{BB962C8B-B14F-4D97-AF65-F5344CB8AC3E}">
        <p14:creationId xmlns:p14="http://schemas.microsoft.com/office/powerpoint/2010/main" val="233918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33</a:t>
            </a:fld>
            <a:endParaRPr lang="fr-FR" dirty="0"/>
          </a:p>
        </p:txBody>
      </p:sp>
    </p:spTree>
    <p:extLst>
      <p:ext uri="{BB962C8B-B14F-4D97-AF65-F5344CB8AC3E}">
        <p14:creationId xmlns:p14="http://schemas.microsoft.com/office/powerpoint/2010/main" val="30644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34</a:t>
            </a:fld>
            <a:endParaRPr lang="fr-FR" dirty="0"/>
          </a:p>
        </p:txBody>
      </p:sp>
    </p:spTree>
    <p:extLst>
      <p:ext uri="{BB962C8B-B14F-4D97-AF65-F5344CB8AC3E}">
        <p14:creationId xmlns:p14="http://schemas.microsoft.com/office/powerpoint/2010/main" val="2584567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35</a:t>
            </a:fld>
            <a:endParaRPr lang="fr-FR" dirty="0"/>
          </a:p>
        </p:txBody>
      </p:sp>
    </p:spTree>
    <p:extLst>
      <p:ext uri="{BB962C8B-B14F-4D97-AF65-F5344CB8AC3E}">
        <p14:creationId xmlns:p14="http://schemas.microsoft.com/office/powerpoint/2010/main" val="2663972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36</a:t>
            </a:fld>
            <a:endParaRPr lang="fr-FR" dirty="0"/>
          </a:p>
        </p:txBody>
      </p:sp>
    </p:spTree>
    <p:extLst>
      <p:ext uri="{BB962C8B-B14F-4D97-AF65-F5344CB8AC3E}">
        <p14:creationId xmlns:p14="http://schemas.microsoft.com/office/powerpoint/2010/main" val="195496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a:t>
            </a:fld>
            <a:endParaRPr lang="fr-FR" dirty="0"/>
          </a:p>
        </p:txBody>
      </p:sp>
    </p:spTree>
    <p:extLst>
      <p:ext uri="{BB962C8B-B14F-4D97-AF65-F5344CB8AC3E}">
        <p14:creationId xmlns:p14="http://schemas.microsoft.com/office/powerpoint/2010/main" val="1754886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38</a:t>
            </a:fld>
            <a:endParaRPr lang="fr-FR" dirty="0"/>
          </a:p>
        </p:txBody>
      </p:sp>
    </p:spTree>
    <p:extLst>
      <p:ext uri="{BB962C8B-B14F-4D97-AF65-F5344CB8AC3E}">
        <p14:creationId xmlns:p14="http://schemas.microsoft.com/office/powerpoint/2010/main" val="877568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40</a:t>
            </a:fld>
            <a:endParaRPr lang="fr-FR" dirty="0"/>
          </a:p>
        </p:txBody>
      </p:sp>
    </p:spTree>
    <p:extLst>
      <p:ext uri="{BB962C8B-B14F-4D97-AF65-F5344CB8AC3E}">
        <p14:creationId xmlns:p14="http://schemas.microsoft.com/office/powerpoint/2010/main" val="354229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41</a:t>
            </a:fld>
            <a:endParaRPr lang="fr-FR" dirty="0"/>
          </a:p>
        </p:txBody>
      </p:sp>
    </p:spTree>
    <p:extLst>
      <p:ext uri="{BB962C8B-B14F-4D97-AF65-F5344CB8AC3E}">
        <p14:creationId xmlns:p14="http://schemas.microsoft.com/office/powerpoint/2010/main" val="3308203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43</a:t>
            </a:fld>
            <a:endParaRPr lang="fr-FR" dirty="0"/>
          </a:p>
        </p:txBody>
      </p:sp>
    </p:spTree>
    <p:extLst>
      <p:ext uri="{BB962C8B-B14F-4D97-AF65-F5344CB8AC3E}">
        <p14:creationId xmlns:p14="http://schemas.microsoft.com/office/powerpoint/2010/main" val="4061755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44</a:t>
            </a:fld>
            <a:endParaRPr lang="fr-FR" dirty="0"/>
          </a:p>
        </p:txBody>
      </p:sp>
    </p:spTree>
    <p:extLst>
      <p:ext uri="{BB962C8B-B14F-4D97-AF65-F5344CB8AC3E}">
        <p14:creationId xmlns:p14="http://schemas.microsoft.com/office/powerpoint/2010/main" val="325722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9</a:t>
            </a:fld>
            <a:endParaRPr lang="fr-FR" dirty="0"/>
          </a:p>
        </p:txBody>
      </p:sp>
    </p:spTree>
    <p:extLst>
      <p:ext uri="{BB962C8B-B14F-4D97-AF65-F5344CB8AC3E}">
        <p14:creationId xmlns:p14="http://schemas.microsoft.com/office/powerpoint/2010/main" val="272484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10</a:t>
            </a:fld>
            <a:endParaRPr lang="fr-FR" dirty="0"/>
          </a:p>
        </p:txBody>
      </p:sp>
    </p:spTree>
    <p:extLst>
      <p:ext uri="{BB962C8B-B14F-4D97-AF65-F5344CB8AC3E}">
        <p14:creationId xmlns:p14="http://schemas.microsoft.com/office/powerpoint/2010/main" val="74352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11</a:t>
            </a:fld>
            <a:endParaRPr lang="fr-FR" dirty="0"/>
          </a:p>
        </p:txBody>
      </p:sp>
    </p:spTree>
    <p:extLst>
      <p:ext uri="{BB962C8B-B14F-4D97-AF65-F5344CB8AC3E}">
        <p14:creationId xmlns:p14="http://schemas.microsoft.com/office/powerpoint/2010/main" val="951973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12</a:t>
            </a:fld>
            <a:endParaRPr lang="fr-FR" dirty="0"/>
          </a:p>
        </p:txBody>
      </p:sp>
    </p:spTree>
    <p:extLst>
      <p:ext uri="{BB962C8B-B14F-4D97-AF65-F5344CB8AC3E}">
        <p14:creationId xmlns:p14="http://schemas.microsoft.com/office/powerpoint/2010/main" val="202987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13</a:t>
            </a:fld>
            <a:endParaRPr lang="fr-FR" dirty="0"/>
          </a:p>
        </p:txBody>
      </p:sp>
    </p:spTree>
    <p:extLst>
      <p:ext uri="{BB962C8B-B14F-4D97-AF65-F5344CB8AC3E}">
        <p14:creationId xmlns:p14="http://schemas.microsoft.com/office/powerpoint/2010/main" val="313500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79230CFA-805A-4FD3-B3A0-DAAA5993DA17}" type="slidenum">
              <a:rPr lang="fr-FR" smtClean="0"/>
              <a:t>14</a:t>
            </a:fld>
            <a:endParaRPr lang="fr-FR" dirty="0"/>
          </a:p>
        </p:txBody>
      </p:sp>
    </p:spTree>
    <p:extLst>
      <p:ext uri="{BB962C8B-B14F-4D97-AF65-F5344CB8AC3E}">
        <p14:creationId xmlns:p14="http://schemas.microsoft.com/office/powerpoint/2010/main" val="208569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Triangle rect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image 24">
            <a:extLst>
              <a:ext uri="{FF2B5EF4-FFF2-40B4-BE49-F238E27FC236}">
                <a16:creationId xmlns:a16="http://schemas.microsoft.com/office/drawing/2014/main" xmlns=""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bg2"/>
                </a:solidFill>
              </a:defRPr>
            </a:lvl1pPr>
          </a:lstStyle>
          <a:p>
            <a:pPr rtl="0"/>
            <a:r>
              <a:rPr lang="fr-FR" noProof="0"/>
              <a:t>Cliquez sur l'icône pour ajouter une image</a:t>
            </a:r>
            <a:endParaRPr lang="fr-FR" noProof="0" dirty="0"/>
          </a:p>
        </p:txBody>
      </p:sp>
      <p:cxnSp>
        <p:nvCxnSpPr>
          <p:cNvPr id="18" name="Connecteur droit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
        <p:nvSpPr>
          <p:cNvPr id="3" name="Sous-titre 2" title="Sous-titr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CLIQUEZ POUR MODIFIER POUR LE STYLE DE SOUS-TITRE DU MASQUE</a:t>
            </a:r>
          </a:p>
        </p:txBody>
      </p:sp>
      <p:cxnSp>
        <p:nvCxnSpPr>
          <p:cNvPr id="9" name="Connecteur droit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Triangle rect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
        <p:nvSpPr>
          <p:cNvPr id="3" name="Sous-titre 2" title="Sous-titr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CLIQUEZ POUR MODIFIER POUR LE STYLE DE SOUS-TITRE DU MASQUE</a:t>
            </a:r>
          </a:p>
        </p:txBody>
      </p:sp>
      <p:cxnSp>
        <p:nvCxnSpPr>
          <p:cNvPr id="9" name="Connecteur droit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9" name="Triangle droit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Parallélogramme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re 1" title="Titr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fr-FR" noProof="0" dirty="0"/>
              <a:t>Cliquez pour modifier le style du titre du masque</a:t>
            </a:r>
          </a:p>
        </p:txBody>
      </p:sp>
      <p:sp>
        <p:nvSpPr>
          <p:cNvPr id="101" name="Espace réservé du texte 2" title="Sous-titr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21" name="Connecteur droit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élogramme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26" name="Connecteur droit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élogramme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25" name="Zone de texte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
        <p:nvSpPr>
          <p:cNvPr id="29" name="Espace réservé du contenu 2">
            <a:extLst>
              <a:ext uri="{FF2B5EF4-FFF2-40B4-BE49-F238E27FC236}">
                <a16:creationId xmlns:a16="http://schemas.microsoft.com/office/drawing/2014/main" xmlns="" id="{1FAE0C34-9220-45F0-9FC2-9FE7C994E7BD}"/>
              </a:ext>
            </a:extLst>
          </p:cNvPr>
          <p:cNvSpPr>
            <a:spLocks noGrp="1"/>
          </p:cNvSpPr>
          <p:nvPr>
            <p:ph idx="1"/>
          </p:nvPr>
        </p:nvSpPr>
        <p:spPr>
          <a:xfrm>
            <a:off x="518678" y="1671924"/>
            <a:ext cx="10835122" cy="4505039"/>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25" name="Zone de texte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
        <p:nvSpPr>
          <p:cNvPr id="14" name="Espace réservé du contenu 2">
            <a:extLst>
              <a:ext uri="{FF2B5EF4-FFF2-40B4-BE49-F238E27FC236}">
                <a16:creationId xmlns:a16="http://schemas.microsoft.com/office/drawing/2014/main" xmlns="" id="{217F9213-0142-420B-A84D-C5627A0C81E4}"/>
              </a:ext>
            </a:extLst>
          </p:cNvPr>
          <p:cNvSpPr>
            <a:spLocks noGrp="1"/>
          </p:cNvSpPr>
          <p:nvPr>
            <p:ph sz="half" idx="1"/>
          </p:nvPr>
        </p:nvSpPr>
        <p:spPr>
          <a:xfrm>
            <a:off x="529687" y="1651044"/>
            <a:ext cx="5181600" cy="4525919"/>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5" name="Espace réservé du contenu 3">
            <a:extLst>
              <a:ext uri="{FF2B5EF4-FFF2-40B4-BE49-F238E27FC236}">
                <a16:creationId xmlns:a16="http://schemas.microsoft.com/office/drawing/2014/main" xmlns="" id="{8014328B-D576-4B5C-A4AE-CF98318929FE}"/>
              </a:ext>
            </a:extLst>
          </p:cNvPr>
          <p:cNvSpPr>
            <a:spLocks noGrp="1"/>
          </p:cNvSpPr>
          <p:nvPr>
            <p:ph sz="half" idx="2"/>
          </p:nvPr>
        </p:nvSpPr>
        <p:spPr>
          <a:xfrm>
            <a:off x="6172200" y="1651044"/>
            <a:ext cx="5181600" cy="4525919"/>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25" name="Zone de texte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
        <p:nvSpPr>
          <p:cNvPr id="18" name="Espace réservé du texte 2">
            <a:extLst>
              <a:ext uri="{FF2B5EF4-FFF2-40B4-BE49-F238E27FC236}">
                <a16:creationId xmlns:a16="http://schemas.microsoft.com/office/drawing/2014/main" xmlns=""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bg1"/>
                </a:solidFill>
              </a:defRPr>
            </a:lvl1pPr>
          </a:lstStyle>
          <a:p>
            <a:pPr marL="228600" lvl="0" indent="-228600" rtl="0"/>
            <a:r>
              <a:rPr lang="fr-FR" noProof="0"/>
              <a:t>Modifiez les styles du texte du masque</a:t>
            </a:r>
          </a:p>
        </p:txBody>
      </p:sp>
      <p:sp>
        <p:nvSpPr>
          <p:cNvPr id="20" name="Espace réservé du texte 4">
            <a:extLst>
              <a:ext uri="{FF2B5EF4-FFF2-40B4-BE49-F238E27FC236}">
                <a16:creationId xmlns:a16="http://schemas.microsoft.com/office/drawing/2014/main" xmlns=""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1" name="Espace réservé du contenu 5">
            <a:extLst>
              <a:ext uri="{FF2B5EF4-FFF2-40B4-BE49-F238E27FC236}">
                <a16:creationId xmlns:a16="http://schemas.microsoft.com/office/drawing/2014/main" xmlns=""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Espace réservé du contenu 3">
            <a:extLst>
              <a:ext uri="{FF2B5EF4-FFF2-40B4-BE49-F238E27FC236}">
                <a16:creationId xmlns:a16="http://schemas.microsoft.com/office/drawing/2014/main" xmlns="" id="{B9A68D25-B19E-4E84-B65D-596EE8382DAD}"/>
              </a:ext>
            </a:extLst>
          </p:cNvPr>
          <p:cNvSpPr>
            <a:spLocks noGrp="1"/>
          </p:cNvSpPr>
          <p:nvPr>
            <p:ph sz="half" idx="2"/>
          </p:nvPr>
        </p:nvSpPr>
        <p:spPr>
          <a:xfrm>
            <a:off x="518678" y="2505075"/>
            <a:ext cx="5391749" cy="3684588"/>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Triangle rect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fr-FR" noProof="0" dirty="0"/>
              <a:t>Cliquez pour modifier le style du titre du masque</a:t>
            </a:r>
          </a:p>
        </p:txBody>
      </p:sp>
      <p:cxnSp>
        <p:nvCxnSpPr>
          <p:cNvPr id="9" name="Connecteur droit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xmlns="" id="{C9A1E80C-1A76-4D3E-92A1-846866867DE1}"/>
              </a:ext>
            </a:extLst>
          </p:cNvPr>
          <p:cNvSpPr>
            <a:spLocks noGrp="1"/>
          </p:cNvSpPr>
          <p:nvPr>
            <p:ph idx="1"/>
          </p:nvPr>
        </p:nvSpPr>
        <p:spPr>
          <a:xfrm>
            <a:off x="6161316" y="2290713"/>
            <a:ext cx="5803672" cy="4341862"/>
          </a:xfrm>
          <a:prstGeom prst="rect">
            <a:avLst/>
          </a:prstGeo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Triangle rect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6" name="Connecteur droit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re 1" title="Titr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fr-FR" noProof="0" dirty="0"/>
              <a:t>Cliquez pour modifier le style du titre du masque</a:t>
            </a:r>
          </a:p>
        </p:txBody>
      </p:sp>
      <p:cxnSp>
        <p:nvCxnSpPr>
          <p:cNvPr id="9" name="Connecteur droit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2" name="Espace réservé d’image 2">
            <a:extLst>
              <a:ext uri="{FF2B5EF4-FFF2-40B4-BE49-F238E27FC236}">
                <a16:creationId xmlns:a16="http://schemas.microsoft.com/office/drawing/2014/main" xmlns=""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Zone de texte 17">
            <a:extLst>
              <a:ext uri="{FF2B5EF4-FFF2-40B4-BE49-F238E27FC236}">
                <a16:creationId xmlns:a16="http://schemas.microsoft.com/office/drawing/2014/main" xmlns="" id="{CC52C5C1-EC33-44C1-9D54-A1058BBF1812}"/>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grpSp>
        <p:nvGrpSpPr>
          <p:cNvPr id="26" name="Groupe 25">
            <a:extLst>
              <a:ext uri="{FF2B5EF4-FFF2-40B4-BE49-F238E27FC236}">
                <a16:creationId xmlns:a16="http://schemas.microsoft.com/office/drawing/2014/main" xmlns="" id="{8A0030CD-8C9E-4AA5-8C5D-F9B2EDB7E17A}"/>
              </a:ext>
            </a:extLst>
          </p:cNvPr>
          <p:cNvGrpSpPr/>
          <p:nvPr userDrawn="1"/>
        </p:nvGrpSpPr>
        <p:grpSpPr>
          <a:xfrm flipH="1">
            <a:off x="7561328" y="0"/>
            <a:ext cx="4831840" cy="3541007"/>
            <a:chOff x="-192127" y="-2"/>
            <a:chExt cx="4831840" cy="3367272"/>
          </a:xfrm>
        </p:grpSpPr>
        <p:sp>
          <p:nvSpPr>
            <p:cNvPr id="27" name="Bande diagonale 26">
              <a:extLst>
                <a:ext uri="{FF2B5EF4-FFF2-40B4-BE49-F238E27FC236}">
                  <a16:creationId xmlns:a16="http://schemas.microsoft.com/office/drawing/2014/main" xmlns=""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élogramme 28">
              <a:extLst>
                <a:ext uri="{FF2B5EF4-FFF2-40B4-BE49-F238E27FC236}">
                  <a16:creationId xmlns:a16="http://schemas.microsoft.com/office/drawing/2014/main" xmlns=""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0" name="Parallélogramme 29">
            <a:extLst>
              <a:ext uri="{FF2B5EF4-FFF2-40B4-BE49-F238E27FC236}">
                <a16:creationId xmlns:a16="http://schemas.microsoft.com/office/drawing/2014/main" xmlns=""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578C43A6-50C6-704E-BADC-6D83BADE7316}"/>
              </a:ext>
            </a:extLst>
          </p:cNvPr>
          <p:cNvSpPr>
            <a:spLocks noGrp="1"/>
          </p:cNvSpPr>
          <p:nvPr>
            <p:ph type="ftr" sz="quarter" idx="10"/>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ED91439B-965F-3548-AF77-89501B24F600}"/>
              </a:ext>
            </a:extLst>
          </p:cNvPr>
          <p:cNvSpPr>
            <a:spLocks noGrp="1"/>
          </p:cNvSpPr>
          <p:nvPr>
            <p:ph type="sldNum" sz="quarter" idx="11"/>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Zone de texte 20">
            <a:extLst>
              <a:ext uri="{FF2B5EF4-FFF2-40B4-BE49-F238E27FC236}">
                <a16:creationId xmlns:a16="http://schemas.microsoft.com/office/drawing/2014/main" xmlns="" id="{7E8A2C98-F26E-415A-B931-1B89CA46C1CF}"/>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grpSp>
        <p:nvGrpSpPr>
          <p:cNvPr id="27" name="Groupe 26">
            <a:extLst>
              <a:ext uri="{FF2B5EF4-FFF2-40B4-BE49-F238E27FC236}">
                <a16:creationId xmlns:a16="http://schemas.microsoft.com/office/drawing/2014/main" xmlns="" id="{1B2FB48C-0C70-4DBE-B904-A134B6644DD3}"/>
              </a:ext>
            </a:extLst>
          </p:cNvPr>
          <p:cNvGrpSpPr/>
          <p:nvPr userDrawn="1"/>
        </p:nvGrpSpPr>
        <p:grpSpPr>
          <a:xfrm flipH="1">
            <a:off x="7561328" y="0"/>
            <a:ext cx="4831840" cy="3541007"/>
            <a:chOff x="-192127" y="-2"/>
            <a:chExt cx="4831840" cy="3367272"/>
          </a:xfrm>
        </p:grpSpPr>
        <p:sp>
          <p:nvSpPr>
            <p:cNvPr id="28" name="Bande diagonale 27">
              <a:extLst>
                <a:ext uri="{FF2B5EF4-FFF2-40B4-BE49-F238E27FC236}">
                  <a16:creationId xmlns:a16="http://schemas.microsoft.com/office/drawing/2014/main" xmlns=""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9" name="Connecteur droit 28">
              <a:extLst>
                <a:ext uri="{FF2B5EF4-FFF2-40B4-BE49-F238E27FC236}">
                  <a16:creationId xmlns:a16="http://schemas.microsoft.com/office/drawing/2014/main" xmlns=""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xmlns=""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1" name="Parallélogramme 30">
            <a:extLst>
              <a:ext uri="{FF2B5EF4-FFF2-40B4-BE49-F238E27FC236}">
                <a16:creationId xmlns:a16="http://schemas.microsoft.com/office/drawing/2014/main" xmlns=""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CB69A007-934D-7A4B-9EFA-82044EF4DC33}"/>
              </a:ext>
            </a:extLst>
          </p:cNvPr>
          <p:cNvSpPr>
            <a:spLocks noGrp="1"/>
          </p:cNvSpPr>
          <p:nvPr>
            <p:ph type="ftr" sz="quarter" idx="10"/>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5A154DC2-98C7-4D4B-A17A-AA4731217F17}"/>
              </a:ext>
            </a:extLst>
          </p:cNvPr>
          <p:cNvSpPr>
            <a:spLocks noGrp="1"/>
          </p:cNvSpPr>
          <p:nvPr>
            <p:ph type="sldNum" sz="quarter" idx="11"/>
          </p:nvPr>
        </p:nvSpPr>
        <p:spPr/>
        <p:txBody>
          <a:bodyPr rtlCol="0"/>
          <a:lstStyle/>
          <a:p>
            <a:pPr rtl="0"/>
            <a:fld id="{8699F50C-BE38-4BD0-BA84-9B090E1F2B9B}" type="slidenum">
              <a:rPr lang="fr-FR" noProof="0" smtClean="0"/>
              <a:t>‹N°›</a:t>
            </a:fld>
            <a:endParaRPr lang="fr-FR" noProof="0" dirty="0"/>
          </a:p>
        </p:txBody>
      </p:sp>
      <p:sp>
        <p:nvSpPr>
          <p:cNvPr id="4" name="Titre 3">
            <a:extLst>
              <a:ext uri="{FF2B5EF4-FFF2-40B4-BE49-F238E27FC236}">
                <a16:creationId xmlns:a16="http://schemas.microsoft.com/office/drawing/2014/main" xmlns="" id="{64D604A2-C574-42DB-B0C4-99715CAA10A7}"/>
              </a:ext>
            </a:extLst>
          </p:cNvPr>
          <p:cNvSpPr>
            <a:spLocks noGrp="1"/>
          </p:cNvSpPr>
          <p:nvPr>
            <p:ph type="title"/>
          </p:nvPr>
        </p:nvSpPr>
        <p:spPr>
          <a:xfrm>
            <a:off x="518678" y="209029"/>
            <a:ext cx="8330184" cy="1147968"/>
          </a:xfrm>
        </p:spPr>
        <p:txBody>
          <a:bodyPr rtlCol="0"/>
          <a:lstStyle>
            <a:lvl1pPr>
              <a:defRPr>
                <a:solidFill>
                  <a:schemeClr val="bg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EDAB3FE-9015-40FD-A870-D81B5A86A5D9}"/>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9" name="Triangle droit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Parallélogramme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re 1" title="Titr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fr-FR" noProof="0" dirty="0"/>
              <a:t>Cliquez pour modifier le style du titre du masque</a:t>
            </a:r>
          </a:p>
        </p:txBody>
      </p:sp>
      <p:sp>
        <p:nvSpPr>
          <p:cNvPr id="101" name="Espace réservé du texte 2" title="Sous-titr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21" name="Connecteur droit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élogramme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26" name="Connecteur droit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image 26">
            <a:extLst>
              <a:ext uri="{FF2B5EF4-FFF2-40B4-BE49-F238E27FC236}">
                <a16:creationId xmlns:a16="http://schemas.microsoft.com/office/drawing/2014/main" xmlns=""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bg2"/>
                </a:solidFill>
              </a:defRPr>
            </a:lvl1pPr>
          </a:lstStyle>
          <a:p>
            <a:pPr rtl="0"/>
            <a:r>
              <a:rPr lang="fr-FR" noProof="0"/>
              <a:t>Cliquez sur l'icône pour ajouter une image</a:t>
            </a:r>
            <a:endParaRPr lang="fr-FR" noProof="0" dirty="0"/>
          </a:p>
        </p:txBody>
      </p:sp>
      <p:cxnSp>
        <p:nvCxnSpPr>
          <p:cNvPr id="16" name="Connecteur droit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élogramme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01">
    <p:spTree>
      <p:nvGrpSpPr>
        <p:cNvPr id="1" name=""/>
        <p:cNvGrpSpPr/>
        <p:nvPr/>
      </p:nvGrpSpPr>
      <p:grpSpPr>
        <a:xfrm>
          <a:off x="0" y="0"/>
          <a:ext cx="0" cy="0"/>
          <a:chOff x="0" y="0"/>
          <a:chExt cx="0" cy="0"/>
        </a:xfrm>
      </p:grpSpPr>
      <p:sp>
        <p:nvSpPr>
          <p:cNvPr id="3" name="Espace réservé du contenu 2" title="Puces">
            <a:extLst>
              <a:ext uri="{FF2B5EF4-FFF2-40B4-BE49-F238E27FC236}">
                <a16:creationId xmlns:a16="http://schemas.microsoft.com/office/drawing/2014/main" xmlns="" id="{BFD7EA17-BE66-4636-9684-F93562587911}"/>
              </a:ext>
            </a:extLst>
          </p:cNvPr>
          <p:cNvSpPr>
            <a:spLocks noGrp="1"/>
          </p:cNvSpPr>
          <p:nvPr>
            <p:ph idx="1"/>
          </p:nvPr>
        </p:nvSpPr>
        <p:spPr>
          <a:xfrm>
            <a:off x="531378" y="3129540"/>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Triangle rectangle 23">
            <a:extLst>
              <a:ext uri="{FF2B5EF4-FFF2-40B4-BE49-F238E27FC236}">
                <a16:creationId xmlns:a16="http://schemas.microsoft.com/office/drawing/2014/main" xmlns=""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Parallélogramme 24">
            <a:extLst>
              <a:ext uri="{FF2B5EF4-FFF2-40B4-BE49-F238E27FC236}">
                <a16:creationId xmlns:a16="http://schemas.microsoft.com/office/drawing/2014/main" xmlns=""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4" name="Connecteur droit 33">
            <a:extLst>
              <a:ext uri="{FF2B5EF4-FFF2-40B4-BE49-F238E27FC236}">
                <a16:creationId xmlns:a16="http://schemas.microsoft.com/office/drawing/2014/main" xmlns=""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rtlCol="0"/>
          <a:lstStyle>
            <a:lvl1pPr marL="0" indent="0">
              <a:buNone/>
              <a:defRPr sz="2000" spc="300">
                <a:solidFill>
                  <a:schemeClr val="bg2">
                    <a:lumMod val="50000"/>
                  </a:schemeClr>
                </a:solidFill>
              </a:defRPr>
            </a:lvl1pPr>
            <a:lvl2pPr marL="457200" indent="0">
              <a:buNone/>
              <a:defRPr/>
            </a:lvl2pPr>
          </a:lstStyle>
          <a:p>
            <a:pPr lvl="0" rtl="0"/>
            <a:r>
              <a:rPr lang="fr-FR" noProof="0" dirty="0"/>
              <a:t>CLIQUEZ POUR LE STYLE DE SOUS-TITRE</a:t>
            </a:r>
          </a:p>
        </p:txBody>
      </p:sp>
      <p:sp>
        <p:nvSpPr>
          <p:cNvPr id="2" name="Titre 1" title="Titre ">
            <a:extLst>
              <a:ext uri="{FF2B5EF4-FFF2-40B4-BE49-F238E27FC236}">
                <a16:creationId xmlns:a16="http://schemas.microsoft.com/office/drawing/2014/main" xmlns="" id="{20237B57-91C6-4F8B-8AA0-18FA50B0FD1D}"/>
              </a:ext>
            </a:extLst>
          </p:cNvPr>
          <p:cNvSpPr>
            <a:spLocks noGrp="1"/>
          </p:cNvSpPr>
          <p:nvPr userDrawn="1">
            <p:ph type="title" hasCustomPrompt="1"/>
          </p:nvPr>
        </p:nvSpPr>
        <p:spPr>
          <a:xfrm>
            <a:off x="531378" y="1241109"/>
            <a:ext cx="7342622" cy="1215566"/>
          </a:xfrm>
          <a:prstGeom prst="rect">
            <a:avLst/>
          </a:prstGeom>
        </p:spPr>
        <p:txBody>
          <a:bodyPr rtlCol="0" anchor="b">
            <a:normAutofit/>
          </a:bodyPr>
          <a:lstStyle>
            <a:lvl1pPr>
              <a:defRPr sz="4400" b="1">
                <a:solidFill>
                  <a:schemeClr val="accent1"/>
                </a:solidFill>
              </a:defRPr>
            </a:lvl1pPr>
          </a:lstStyle>
          <a:p>
            <a:pPr rtl="0"/>
            <a:r>
              <a:rPr lang="fr-FR" noProof="0" dirty="0"/>
              <a:t>Cliquez pour modifier </a:t>
            </a:r>
            <a:br>
              <a:rPr lang="fr-FR" noProof="0" dirty="0"/>
            </a:br>
            <a:r>
              <a:rPr lang="fr-FR" noProof="0" dirty="0"/>
              <a:t>Style du titre du masque </a:t>
            </a:r>
          </a:p>
        </p:txBody>
      </p:sp>
      <p:sp>
        <p:nvSpPr>
          <p:cNvPr id="15" name="Espace réservé d’image 14">
            <a:extLst>
              <a:ext uri="{FF2B5EF4-FFF2-40B4-BE49-F238E27FC236}">
                <a16:creationId xmlns:a16="http://schemas.microsoft.com/office/drawing/2014/main" xmlns=""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bg1"/>
                </a:solidFill>
              </a:defRPr>
            </a:lvl1pPr>
          </a:lstStyle>
          <a:p>
            <a:pPr rtl="0"/>
            <a:r>
              <a:rPr lang="fr-FR" noProof="0"/>
              <a:t>Cliquez sur l'icône pour ajouter une image</a:t>
            </a:r>
            <a:endParaRPr lang="fr-FR" noProof="0" dirty="0"/>
          </a:p>
        </p:txBody>
      </p:sp>
      <p:sp>
        <p:nvSpPr>
          <p:cNvPr id="4" name="Espace réservé du pied de page 3">
            <a:extLst>
              <a:ext uri="{FF2B5EF4-FFF2-40B4-BE49-F238E27FC236}">
                <a16:creationId xmlns:a16="http://schemas.microsoft.com/office/drawing/2014/main" xmlns="" id="{5ADB14A5-A767-774C-85B8-68EF914689F6}"/>
              </a:ext>
            </a:extLst>
          </p:cNvPr>
          <p:cNvSpPr>
            <a:spLocks noGrp="1"/>
          </p:cNvSpPr>
          <p:nvPr>
            <p:ph type="ftr" sz="quarter" idx="14"/>
          </p:nvPr>
        </p:nvSpPr>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xmlns="" id="{D4B9B51B-EAA9-4B4D-A4F6-470CD95DAA79}"/>
              </a:ext>
            </a:extLst>
          </p:cNvPr>
          <p:cNvSpPr>
            <a:spLocks noGrp="1"/>
          </p:cNvSpPr>
          <p:nvPr>
            <p:ph type="sldNum" sz="quarter" idx="15"/>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02">
    <p:spTree>
      <p:nvGrpSpPr>
        <p:cNvPr id="1" name=""/>
        <p:cNvGrpSpPr/>
        <p:nvPr/>
      </p:nvGrpSpPr>
      <p:grpSpPr>
        <a:xfrm>
          <a:off x="0" y="0"/>
          <a:ext cx="0" cy="0"/>
          <a:chOff x="0" y="0"/>
          <a:chExt cx="0" cy="0"/>
        </a:xfrm>
      </p:grpSpPr>
      <p:sp>
        <p:nvSpPr>
          <p:cNvPr id="35" name="Triangle rectangle 34">
            <a:extLst>
              <a:ext uri="{FF2B5EF4-FFF2-40B4-BE49-F238E27FC236}">
                <a16:creationId xmlns:a16="http://schemas.microsoft.com/office/drawing/2014/main" xmlns=""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17">
            <a:extLst>
              <a:ext uri="{FF2B5EF4-FFF2-40B4-BE49-F238E27FC236}">
                <a16:creationId xmlns:a16="http://schemas.microsoft.com/office/drawing/2014/main" xmlns=""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rtlCol="0" anchor="ctr">
            <a:noAutofit/>
          </a:bodyPr>
          <a:lstStyle>
            <a:lvl1pPr marL="0" indent="0" algn="r">
              <a:buNone/>
              <a:defRPr>
                <a:solidFill>
                  <a:schemeClr val="tx1"/>
                </a:solidFill>
              </a:defRPr>
            </a:lvl1pPr>
          </a:lstStyle>
          <a:p>
            <a:pPr rtl="0"/>
            <a:r>
              <a:rPr lang="fr-FR" noProof="0"/>
              <a:t>Cliquez sur l'icône pour ajouter une image</a:t>
            </a:r>
            <a:endParaRPr lang="fr-FR" noProof="0" dirty="0"/>
          </a:p>
        </p:txBody>
      </p:sp>
      <p:sp>
        <p:nvSpPr>
          <p:cNvPr id="3" name="Espace réservé du contenu 2" title="Puces">
            <a:extLst>
              <a:ext uri="{FF2B5EF4-FFF2-40B4-BE49-F238E27FC236}">
                <a16:creationId xmlns:a16="http://schemas.microsoft.com/office/drawing/2014/main" xmlns="" id="{BFD7EA17-BE66-4636-9684-F93562587911}"/>
              </a:ext>
            </a:extLst>
          </p:cNvPr>
          <p:cNvSpPr>
            <a:spLocks noGrp="1"/>
          </p:cNvSpPr>
          <p:nvPr>
            <p:ph idx="1"/>
          </p:nvPr>
        </p:nvSpPr>
        <p:spPr>
          <a:xfrm>
            <a:off x="531378" y="3129540"/>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5" name="Parallélogramme 24">
            <a:extLst>
              <a:ext uri="{FF2B5EF4-FFF2-40B4-BE49-F238E27FC236}">
                <a16:creationId xmlns:a16="http://schemas.microsoft.com/office/drawing/2014/main" xmlns=""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4" name="Connecteur droit 33">
            <a:extLst>
              <a:ext uri="{FF2B5EF4-FFF2-40B4-BE49-F238E27FC236}">
                <a16:creationId xmlns:a16="http://schemas.microsoft.com/office/drawing/2014/main" xmlns=""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rtlCol="0"/>
          <a:lstStyle>
            <a:lvl1pPr marL="0" indent="0">
              <a:buNone/>
              <a:defRPr sz="2000" spc="300">
                <a:solidFill>
                  <a:schemeClr val="bg2">
                    <a:lumMod val="50000"/>
                  </a:schemeClr>
                </a:solidFill>
              </a:defRPr>
            </a:lvl1pPr>
            <a:lvl2pPr marL="457200" indent="0">
              <a:buNone/>
              <a:defRPr/>
            </a:lvl2pPr>
          </a:lstStyle>
          <a:p>
            <a:pPr lvl="0" rtl="0"/>
            <a:r>
              <a:rPr lang="fr-FR" noProof="0" dirty="0"/>
              <a:t>CLIQUEZ POUR LE STYLE DE SOUS-TITRE</a:t>
            </a:r>
          </a:p>
        </p:txBody>
      </p:sp>
      <p:sp>
        <p:nvSpPr>
          <p:cNvPr id="19" name="Titre 1" title="Titre ">
            <a:extLst>
              <a:ext uri="{FF2B5EF4-FFF2-40B4-BE49-F238E27FC236}">
                <a16:creationId xmlns:a16="http://schemas.microsoft.com/office/drawing/2014/main" xmlns="" id="{2DB9D671-9FC8-4306-96B7-D9D585694B83}"/>
              </a:ext>
            </a:extLst>
          </p:cNvPr>
          <p:cNvSpPr>
            <a:spLocks noGrp="1"/>
          </p:cNvSpPr>
          <p:nvPr>
            <p:ph type="title" hasCustomPrompt="1"/>
          </p:nvPr>
        </p:nvSpPr>
        <p:spPr>
          <a:xfrm>
            <a:off x="531378" y="1241109"/>
            <a:ext cx="7342622" cy="1215566"/>
          </a:xfrm>
          <a:prstGeom prst="rect">
            <a:avLst/>
          </a:prstGeom>
        </p:spPr>
        <p:txBody>
          <a:bodyPr rtlCol="0" anchor="b">
            <a:normAutofit/>
          </a:bodyPr>
          <a:lstStyle>
            <a:lvl1pPr>
              <a:defRPr sz="4400" b="1">
                <a:solidFill>
                  <a:schemeClr val="accent1"/>
                </a:solidFill>
              </a:defRPr>
            </a:lvl1pPr>
          </a:lstStyle>
          <a:p>
            <a:pPr rtl="0"/>
            <a:r>
              <a:rPr lang="fr-FR" noProof="0" dirty="0"/>
              <a:t>Cliquez pour modifier </a:t>
            </a:r>
            <a:br>
              <a:rPr lang="fr-FR" noProof="0" dirty="0"/>
            </a:br>
            <a:r>
              <a:rPr lang="fr-FR" noProof="0" dirty="0"/>
              <a:t>Style du titre du masque </a:t>
            </a:r>
          </a:p>
        </p:txBody>
      </p:sp>
      <p:sp>
        <p:nvSpPr>
          <p:cNvPr id="2" name="Espace réservé du pied de page 1">
            <a:extLst>
              <a:ext uri="{FF2B5EF4-FFF2-40B4-BE49-F238E27FC236}">
                <a16:creationId xmlns:a16="http://schemas.microsoft.com/office/drawing/2014/main" xmlns="" id="{6E55A0B9-F639-8643-9C4D-B93B8EE21A79}"/>
              </a:ext>
            </a:extLst>
          </p:cNvPr>
          <p:cNvSpPr>
            <a:spLocks noGrp="1"/>
          </p:cNvSpPr>
          <p:nvPr>
            <p:ph type="ftr" sz="quarter" idx="15"/>
          </p:nvPr>
        </p:nvSpPr>
        <p:spPr/>
        <p:txBody>
          <a:bodyPr rtlCol="0"/>
          <a:lstStyle/>
          <a:p>
            <a:pPr rtl="0"/>
            <a:r>
              <a:rPr lang="fr-FR" noProof="0" dirty="0"/>
              <a:t>Ajouter un pied de page</a:t>
            </a:r>
          </a:p>
        </p:txBody>
      </p:sp>
      <p:sp>
        <p:nvSpPr>
          <p:cNvPr id="4" name="Espace réservé du numéro de diapositive 3">
            <a:extLst>
              <a:ext uri="{FF2B5EF4-FFF2-40B4-BE49-F238E27FC236}">
                <a16:creationId xmlns:a16="http://schemas.microsoft.com/office/drawing/2014/main" xmlns="" id="{D0C29282-8AC7-494D-9A8E-A26C7F69948F}"/>
              </a:ext>
            </a:extLst>
          </p:cNvPr>
          <p:cNvSpPr>
            <a:spLocks noGrp="1"/>
          </p:cNvSpPr>
          <p:nvPr>
            <p:ph type="sldNum" sz="quarter" idx="16"/>
          </p:nvPr>
        </p:nvSpPr>
        <p:spPr/>
        <p:txBody>
          <a:bodyPr rtlCol="0"/>
          <a:lstStyle/>
          <a:p>
            <a:pPr rtl="0"/>
            <a:fld id="{8699F50C-BE38-4BD0-BA84-9B090E1F2B9B}" type="slidenum">
              <a:rPr lang="fr-FR" noProof="0" smtClean="0"/>
              <a:t>‹N°›</a:t>
            </a:fld>
            <a:endParaRPr lang="fr-FR" noProof="0" dirty="0"/>
          </a:p>
        </p:txBody>
      </p:sp>
      <p:sp>
        <p:nvSpPr>
          <p:cNvPr id="15" name="Zone de texte 14">
            <a:extLst>
              <a:ext uri="{FF2B5EF4-FFF2-40B4-BE49-F238E27FC236}">
                <a16:creationId xmlns:a16="http://schemas.microsoft.com/office/drawing/2014/main" xmlns="" id="{5E24A5A7-66A2-7F43-9A7A-5E13F74F8C0E}"/>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avec sous-titr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Bande diagonal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Espace réservé du texte 2">
            <a:extLst>
              <a:ext uri="{FF2B5EF4-FFF2-40B4-BE49-F238E27FC236}">
                <a16:creationId xmlns:a16="http://schemas.microsoft.com/office/drawing/2014/main" xmlns=""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8" name="Espace réservé du contenu 3" title="Puces">
            <a:extLst>
              <a:ext uri="{FF2B5EF4-FFF2-40B4-BE49-F238E27FC236}">
                <a16:creationId xmlns:a16="http://schemas.microsoft.com/office/drawing/2014/main" xmlns=""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rtl="0">
              <a:buClr>
                <a:schemeClr val="accent2"/>
              </a:buClr>
            </a:pPr>
            <a:r>
              <a:rPr lang="fr-FR" noProof="0"/>
              <a:t>Modifiez les styles du texte du masque</a:t>
            </a:r>
          </a:p>
          <a:p>
            <a:pPr lvl="1" rtl="0">
              <a:buClr>
                <a:schemeClr val="accent2"/>
              </a:buClr>
            </a:pPr>
            <a:r>
              <a:rPr lang="fr-FR" noProof="0"/>
              <a:t>Deuxième niveau</a:t>
            </a:r>
          </a:p>
          <a:p>
            <a:pPr lvl="2" rtl="0">
              <a:buClr>
                <a:schemeClr val="accent2"/>
              </a:buClr>
            </a:pPr>
            <a:r>
              <a:rPr lang="fr-FR" noProof="0"/>
              <a:t>Troisième niveau</a:t>
            </a:r>
          </a:p>
          <a:p>
            <a:pPr lvl="3" rtl="0">
              <a:buClr>
                <a:schemeClr val="accent2"/>
              </a:buClr>
            </a:pPr>
            <a:r>
              <a:rPr lang="fr-FR" noProof="0"/>
              <a:t>Quatrième niveau</a:t>
            </a:r>
          </a:p>
          <a:p>
            <a:pPr lvl="4" rtl="0">
              <a:buClr>
                <a:schemeClr val="accent2"/>
              </a:buClr>
            </a:pPr>
            <a:r>
              <a:rPr lang="fr-FR" noProof="0"/>
              <a:t>Cinquième niveau</a:t>
            </a:r>
            <a:endParaRPr lang="fr-FR" noProof="0" dirty="0"/>
          </a:p>
        </p:txBody>
      </p:sp>
      <p:sp>
        <p:nvSpPr>
          <p:cNvPr id="19" name="Espace réservé du texte 4">
            <a:extLst>
              <a:ext uri="{FF2B5EF4-FFF2-40B4-BE49-F238E27FC236}">
                <a16:creationId xmlns:a16="http://schemas.microsoft.com/office/drawing/2014/main" xmlns=""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u contenu 5" title="Puces">
            <a:extLst>
              <a:ext uri="{FF2B5EF4-FFF2-40B4-BE49-F238E27FC236}">
                <a16:creationId xmlns:a16="http://schemas.microsoft.com/office/drawing/2014/main" xmlns=""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rtl="0">
              <a:buClr>
                <a:schemeClr val="accent2"/>
              </a:buClr>
            </a:pPr>
            <a:r>
              <a:rPr lang="fr-FR" noProof="0"/>
              <a:t>Modifiez les styles du texte du masque</a:t>
            </a:r>
          </a:p>
          <a:p>
            <a:pPr lvl="1" rtl="0">
              <a:buClr>
                <a:schemeClr val="accent2"/>
              </a:buClr>
            </a:pPr>
            <a:r>
              <a:rPr lang="fr-FR" noProof="0"/>
              <a:t>Deuxième niveau</a:t>
            </a:r>
          </a:p>
          <a:p>
            <a:pPr lvl="2" rtl="0">
              <a:buClr>
                <a:schemeClr val="accent2"/>
              </a:buClr>
            </a:pPr>
            <a:r>
              <a:rPr lang="fr-FR" noProof="0"/>
              <a:t>Troisième niveau</a:t>
            </a:r>
          </a:p>
          <a:p>
            <a:pPr lvl="3" rtl="0">
              <a:buClr>
                <a:schemeClr val="accent2"/>
              </a:buClr>
            </a:pPr>
            <a:r>
              <a:rPr lang="fr-FR" noProof="0"/>
              <a:t>Quatrième niveau</a:t>
            </a:r>
          </a:p>
          <a:p>
            <a:pPr lvl="4" rtl="0">
              <a:buClr>
                <a:schemeClr val="accent2"/>
              </a:buClr>
            </a:pPr>
            <a:r>
              <a:rPr lang="fr-FR" noProof="0"/>
              <a:t>Cinquième niveau</a:t>
            </a:r>
            <a:endParaRPr lang="fr-FR" noProof="0" dirty="0"/>
          </a:p>
        </p:txBody>
      </p:sp>
      <p:sp>
        <p:nvSpPr>
          <p:cNvPr id="24" name="Espace réservé du texte 4" title="Sous-titre">
            <a:extLst>
              <a:ext uri="{FF2B5EF4-FFF2-40B4-BE49-F238E27FC236}">
                <a16:creationId xmlns:a16="http://schemas.microsoft.com/office/drawing/2014/main" xmlns=""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defRPr>
            </a:lvl1pPr>
            <a:lvl2pPr marL="457200" indent="0">
              <a:buNone/>
              <a:defRPr/>
            </a:lvl2pPr>
          </a:lstStyle>
          <a:p>
            <a:pPr lvl="0" rtl="0"/>
            <a:r>
              <a:rPr lang="fr-FR" noProof="0" dirty="0"/>
              <a:t>CLIQUEZ POUR LE STYLE DE SOUS-TITRE</a:t>
            </a:r>
          </a:p>
        </p:txBody>
      </p:sp>
      <p:sp>
        <p:nvSpPr>
          <p:cNvPr id="25" name="Zone de texte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 name="Espace réservé du pied de page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xmlns=""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qu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Zone de texte 15">
            <a:extLst>
              <a:ext uri="{FF2B5EF4-FFF2-40B4-BE49-F238E27FC236}">
                <a16:creationId xmlns:a16="http://schemas.microsoft.com/office/drawing/2014/main" xmlns="" id="{A4F49194-9068-41AA-B460-962319BF96A4}"/>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grpSp>
        <p:nvGrpSpPr>
          <p:cNvPr id="28" name="Groupe 27">
            <a:extLst>
              <a:ext uri="{FF2B5EF4-FFF2-40B4-BE49-F238E27FC236}">
                <a16:creationId xmlns:a16="http://schemas.microsoft.com/office/drawing/2014/main" xmlns="" id="{5806E656-313A-47B1-B381-D004200F7A01}"/>
              </a:ext>
            </a:extLst>
          </p:cNvPr>
          <p:cNvGrpSpPr/>
          <p:nvPr userDrawn="1"/>
        </p:nvGrpSpPr>
        <p:grpSpPr>
          <a:xfrm flipH="1">
            <a:off x="7561328" y="0"/>
            <a:ext cx="4831840" cy="3541007"/>
            <a:chOff x="-192127" y="-2"/>
            <a:chExt cx="4831840" cy="3367272"/>
          </a:xfrm>
        </p:grpSpPr>
        <p:sp>
          <p:nvSpPr>
            <p:cNvPr id="29" name="Bande diagonale 28">
              <a:extLst>
                <a:ext uri="{FF2B5EF4-FFF2-40B4-BE49-F238E27FC236}">
                  <a16:creationId xmlns:a16="http://schemas.microsoft.com/office/drawing/2014/main" xmlns=""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30" name="Connecteur droit 29">
              <a:extLst>
                <a:ext uri="{FF2B5EF4-FFF2-40B4-BE49-F238E27FC236}">
                  <a16:creationId xmlns:a16="http://schemas.microsoft.com/office/drawing/2014/main" xmlns=""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élogramme 30">
              <a:extLst>
                <a:ext uri="{FF2B5EF4-FFF2-40B4-BE49-F238E27FC236}">
                  <a16:creationId xmlns:a16="http://schemas.microsoft.com/office/drawing/2014/main" xmlns=""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3" name="Parallélogramme 32">
            <a:extLst>
              <a:ext uri="{FF2B5EF4-FFF2-40B4-BE49-F238E27FC236}">
                <a16:creationId xmlns:a16="http://schemas.microsoft.com/office/drawing/2014/main" xmlns=""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4" name="Espace réservé du texte 4" title="Sous-titre">
            <a:extLst>
              <a:ext uri="{FF2B5EF4-FFF2-40B4-BE49-F238E27FC236}">
                <a16:creationId xmlns:a16="http://schemas.microsoft.com/office/drawing/2014/main" xmlns=""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defRPr>
            </a:lvl1pPr>
            <a:lvl2pPr marL="457200" indent="0">
              <a:buNone/>
              <a:defRPr/>
            </a:lvl2pPr>
          </a:lstStyle>
          <a:p>
            <a:pPr lvl="0" rtl="0"/>
            <a:r>
              <a:rPr lang="fr-FR" noProof="0" dirty="0"/>
              <a:t>CLIQUEZ POUR LE STYLE DE SOUS-TITRE</a:t>
            </a:r>
          </a:p>
        </p:txBody>
      </p:sp>
      <p:sp>
        <p:nvSpPr>
          <p:cNvPr id="2" name="Espace réservé du pied de page 1">
            <a:extLst>
              <a:ext uri="{FF2B5EF4-FFF2-40B4-BE49-F238E27FC236}">
                <a16:creationId xmlns:a16="http://schemas.microsoft.com/office/drawing/2014/main" xmlns="" id="{D6990C03-1647-2044-B335-6F5F19E4E5FC}"/>
              </a:ext>
            </a:extLst>
          </p:cNvPr>
          <p:cNvSpPr>
            <a:spLocks noGrp="1"/>
          </p:cNvSpPr>
          <p:nvPr>
            <p:ph type="ftr" sz="quarter" idx="17"/>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4F03A7CC-E6DC-1544-BE55-15EC1718B77C}"/>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17" name="Titre 1" title="Titre ">
            <a:extLst>
              <a:ext uri="{FF2B5EF4-FFF2-40B4-BE49-F238E27FC236}">
                <a16:creationId xmlns:a16="http://schemas.microsoft.com/office/drawing/2014/main" xmlns=""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
        <p:nvSpPr>
          <p:cNvPr id="5" name="Espace réservé du texte 4">
            <a:extLst>
              <a:ext uri="{FF2B5EF4-FFF2-40B4-BE49-F238E27FC236}">
                <a16:creationId xmlns:a16="http://schemas.microsoft.com/office/drawing/2014/main" xmlns=""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fr-FR" noProof="0" dirty="0"/>
              <a:t>Ajoutez votre texte ici.</a:t>
            </a:r>
          </a:p>
        </p:txBody>
      </p:sp>
      <p:sp>
        <p:nvSpPr>
          <p:cNvPr id="20" name="Espace réservé au graphique 2" title="Graphique">
            <a:extLst>
              <a:ext uri="{FF2B5EF4-FFF2-40B4-BE49-F238E27FC236}">
                <a16:creationId xmlns:a16="http://schemas.microsoft.com/office/drawing/2014/main" xmlns=""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bg1"/>
                </a:solidFill>
                <a:latin typeface="+mn-lt"/>
                <a:cs typeface="CiscoSans ExtraLight"/>
              </a:defRPr>
            </a:lvl1pPr>
          </a:lstStyle>
          <a:p>
            <a:pPr lvl="0" rtl="0"/>
            <a:r>
              <a:rPr lang="fr-FR" noProof="0"/>
              <a:t>Cliquez sur l'icône pour ajouter un graphique</a:t>
            </a:r>
            <a:endParaRPr lang="fr-FR"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Zone de texte 15">
            <a:extLst>
              <a:ext uri="{FF2B5EF4-FFF2-40B4-BE49-F238E27FC236}">
                <a16:creationId xmlns:a16="http://schemas.microsoft.com/office/drawing/2014/main" xmlns="" id="{B84020D1-D35E-497E-97F1-84A6EA9D048E}"/>
              </a:ext>
            </a:extLst>
          </p:cNvPr>
          <p:cNvSpPr txBox="1"/>
          <p:nvPr userDrawn="1"/>
        </p:nvSpPr>
        <p:spPr>
          <a:xfrm>
            <a:off x="11072378" y="235732"/>
            <a:ext cx="814647" cy="615553"/>
          </a:xfrm>
          <a:prstGeom prst="rect">
            <a:avLst/>
          </a:prstGeom>
          <a:noFill/>
        </p:spPr>
        <p:txBody>
          <a:bodyPr wrap="none" rtlCol="0">
            <a:spAutoFit/>
          </a:bodyPr>
          <a:lstStyle/>
          <a:p>
            <a:pPr rtl="0"/>
            <a:r>
              <a:rPr lang="fr-FR" sz="3400" b="1" noProof="0" dirty="0">
                <a:solidFill>
                  <a:schemeClr val="bg1"/>
                </a:solidFill>
                <a:latin typeface="Arial Black" panose="020B0A04020102020204" pitchFamily="34" charset="0"/>
              </a:rPr>
              <a:t>FR</a:t>
            </a:r>
          </a:p>
        </p:txBody>
      </p:sp>
      <p:grpSp>
        <p:nvGrpSpPr>
          <p:cNvPr id="26" name="Groupe 25">
            <a:extLst>
              <a:ext uri="{FF2B5EF4-FFF2-40B4-BE49-F238E27FC236}">
                <a16:creationId xmlns:a16="http://schemas.microsoft.com/office/drawing/2014/main" xmlns="" id="{36C8A74F-FDDF-48E8-AC2B-A5BD59D7D6A3}"/>
              </a:ext>
            </a:extLst>
          </p:cNvPr>
          <p:cNvGrpSpPr/>
          <p:nvPr userDrawn="1"/>
        </p:nvGrpSpPr>
        <p:grpSpPr>
          <a:xfrm flipH="1">
            <a:off x="7561328" y="0"/>
            <a:ext cx="4831840" cy="3541007"/>
            <a:chOff x="-192127" y="-2"/>
            <a:chExt cx="4831840" cy="3367272"/>
          </a:xfrm>
        </p:grpSpPr>
        <p:sp>
          <p:nvSpPr>
            <p:cNvPr id="27" name="Bande diagonale 26">
              <a:extLst>
                <a:ext uri="{FF2B5EF4-FFF2-40B4-BE49-F238E27FC236}">
                  <a16:creationId xmlns:a16="http://schemas.microsoft.com/office/drawing/2014/main" xmlns=""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tx1"/>
                </a:solidFill>
              </a:endParaRPr>
            </a:p>
          </p:txBody>
        </p:sp>
        <p:cxnSp>
          <p:nvCxnSpPr>
            <p:cNvPr id="28" name="Connecteur droit 27">
              <a:extLst>
                <a:ext uri="{FF2B5EF4-FFF2-40B4-BE49-F238E27FC236}">
                  <a16:creationId xmlns:a16="http://schemas.microsoft.com/office/drawing/2014/main" xmlns=""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élogramme 32">
              <a:extLst>
                <a:ext uri="{FF2B5EF4-FFF2-40B4-BE49-F238E27FC236}">
                  <a16:creationId xmlns:a16="http://schemas.microsoft.com/office/drawing/2014/main" xmlns=""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36" name="Parallélogramme 35">
            <a:extLst>
              <a:ext uri="{FF2B5EF4-FFF2-40B4-BE49-F238E27FC236}">
                <a16:creationId xmlns:a16="http://schemas.microsoft.com/office/drawing/2014/main" xmlns=""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7" name="Espace réservé du texte 4" title="Sous-titre">
            <a:extLst>
              <a:ext uri="{FF2B5EF4-FFF2-40B4-BE49-F238E27FC236}">
                <a16:creationId xmlns:a16="http://schemas.microsoft.com/office/drawing/2014/main" xmlns=""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bg1"/>
                </a:solidFill>
              </a:defRPr>
            </a:lvl1pPr>
            <a:lvl2pPr marL="457200" indent="0">
              <a:buNone/>
              <a:defRPr/>
            </a:lvl2pPr>
          </a:lstStyle>
          <a:p>
            <a:pPr lvl="0" rtl="0"/>
            <a:r>
              <a:rPr lang="fr-FR" noProof="0" dirty="0"/>
              <a:t>CLIQUEZ POUR LE STYLE DE SOUS-TITRE</a:t>
            </a:r>
          </a:p>
        </p:txBody>
      </p:sp>
      <p:sp>
        <p:nvSpPr>
          <p:cNvPr id="2" name="Espace réservé du pied de page 1">
            <a:extLst>
              <a:ext uri="{FF2B5EF4-FFF2-40B4-BE49-F238E27FC236}">
                <a16:creationId xmlns:a16="http://schemas.microsoft.com/office/drawing/2014/main" xmlns="" id="{5750A33E-CEFE-4D43-9554-513B01B1D3D9}"/>
              </a:ext>
            </a:extLst>
          </p:cNvPr>
          <p:cNvSpPr>
            <a:spLocks noGrp="1"/>
          </p:cNvSpPr>
          <p:nvPr>
            <p:ph type="ftr" sz="quarter" idx="17"/>
          </p:nvPr>
        </p:nvSpPr>
        <p:spPr/>
        <p:txBody>
          <a:bodyPr rtlCol="0"/>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xmlns="" id="{4A960C75-8FA7-5740-9388-2B5112B2C5B9}"/>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17" name="Titre 1" title="Titre ">
            <a:extLst>
              <a:ext uri="{FF2B5EF4-FFF2-40B4-BE49-F238E27FC236}">
                <a16:creationId xmlns:a16="http://schemas.microsoft.com/office/drawing/2014/main" xmlns=""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bg1"/>
                </a:solidFill>
              </a:defRPr>
            </a:lvl1pPr>
          </a:lstStyle>
          <a:p>
            <a:pPr rtl="0"/>
            <a:r>
              <a:rPr lang="fr-FR" noProof="0" dirty="0"/>
              <a:t>Cliquez pour modifier le style du titre du masque </a:t>
            </a:r>
          </a:p>
        </p:txBody>
      </p:sp>
      <p:sp>
        <p:nvSpPr>
          <p:cNvPr id="15" name="Espace réservé au tableau 11" title="Tableau">
            <a:extLst>
              <a:ext uri="{FF2B5EF4-FFF2-40B4-BE49-F238E27FC236}">
                <a16:creationId xmlns:a16="http://schemas.microsoft.com/office/drawing/2014/main" xmlns=""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bg1"/>
                </a:solidFill>
                <a:latin typeface="+mn-lt"/>
              </a:defRPr>
            </a:lvl1pPr>
          </a:lstStyle>
          <a:p>
            <a:pPr lvl="0" rtl="0"/>
            <a:r>
              <a:rPr lang="fr-FR" noProof="0"/>
              <a:t>Cliquez sur l'icône pour ajouter un tableau</a:t>
            </a:r>
            <a:endParaRPr lang="fr-FR"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Triangle rectangle 3">
            <a:extLst>
              <a:ext uri="{FF2B5EF4-FFF2-40B4-BE49-F238E27FC236}">
                <a16:creationId xmlns:a16="http://schemas.microsoft.com/office/drawing/2014/main" xmlns=""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Espace réservé d’image 31" title="Image">
            <a:extLst>
              <a:ext uri="{FF2B5EF4-FFF2-40B4-BE49-F238E27FC236}">
                <a16:creationId xmlns:a16="http://schemas.microsoft.com/office/drawing/2014/main" xmlns=""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fr-FR" noProof="0" dirty="0"/>
              <a:t>Insérez ou glissez et placez l’image ici</a:t>
            </a:r>
          </a:p>
        </p:txBody>
      </p:sp>
      <p:cxnSp>
        <p:nvCxnSpPr>
          <p:cNvPr id="6" name="Connecteur droit 5">
            <a:extLst>
              <a:ext uri="{FF2B5EF4-FFF2-40B4-BE49-F238E27FC236}">
                <a16:creationId xmlns:a16="http://schemas.microsoft.com/office/drawing/2014/main" xmlns=""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re 1" title="Titre ">
            <a:extLst>
              <a:ext uri="{FF2B5EF4-FFF2-40B4-BE49-F238E27FC236}">
                <a16:creationId xmlns:a16="http://schemas.microsoft.com/office/drawing/2014/main" xmlns=""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defRPr>
            </a:lvl1pPr>
          </a:lstStyle>
          <a:p>
            <a:pPr rtl="0"/>
            <a:r>
              <a:rPr lang="fr-FR" noProof="0" dirty="0"/>
              <a:t>Ajoutez la légende ici</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Espace réservé du texte 3">
            <a:extLst>
              <a:ext uri="{FF2B5EF4-FFF2-40B4-BE49-F238E27FC236}">
                <a16:creationId xmlns:a16="http://schemas.microsoft.com/office/drawing/2014/main" xmlns=""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Nom</a:t>
            </a:r>
          </a:p>
        </p:txBody>
      </p:sp>
      <p:sp>
        <p:nvSpPr>
          <p:cNvPr id="10" name="Espace réservé du texte 4">
            <a:extLst>
              <a:ext uri="{FF2B5EF4-FFF2-40B4-BE49-F238E27FC236}">
                <a16:creationId xmlns:a16="http://schemas.microsoft.com/office/drawing/2014/main" xmlns=""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Numéro de téléphone</a:t>
            </a:r>
          </a:p>
        </p:txBody>
      </p:sp>
      <p:sp>
        <p:nvSpPr>
          <p:cNvPr id="11" name="Espace réservé du texte 5">
            <a:extLst>
              <a:ext uri="{FF2B5EF4-FFF2-40B4-BE49-F238E27FC236}">
                <a16:creationId xmlns:a16="http://schemas.microsoft.com/office/drawing/2014/main" xmlns=""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E-mail </a:t>
            </a:r>
          </a:p>
        </p:txBody>
      </p:sp>
      <p:sp>
        <p:nvSpPr>
          <p:cNvPr id="13" name="Espace réservé du texte 21">
            <a:extLst>
              <a:ext uri="{FF2B5EF4-FFF2-40B4-BE49-F238E27FC236}">
                <a16:creationId xmlns:a16="http://schemas.microsoft.com/office/drawing/2014/main" xmlns=""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fr-FR" noProof="0" dirty="0"/>
              <a:t>Site web de l’entreprise</a:t>
            </a:r>
          </a:p>
        </p:txBody>
      </p:sp>
      <p:sp>
        <p:nvSpPr>
          <p:cNvPr id="14" name="Forme 4157">
            <a:extLst>
              <a:ext uri="{FF2B5EF4-FFF2-40B4-BE49-F238E27FC236}">
                <a16:creationId xmlns:a16="http://schemas.microsoft.com/office/drawing/2014/main" xmlns=""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15" name="Forme 4186">
            <a:extLst>
              <a:ext uri="{FF2B5EF4-FFF2-40B4-BE49-F238E27FC236}">
                <a16:creationId xmlns:a16="http://schemas.microsoft.com/office/drawing/2014/main" xmlns=""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19" name="Forme 4379">
            <a:extLst>
              <a:ext uri="{FF2B5EF4-FFF2-40B4-BE49-F238E27FC236}">
                <a16:creationId xmlns:a16="http://schemas.microsoft.com/office/drawing/2014/main" xmlns=""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20" name="Forme 4487">
            <a:extLst>
              <a:ext uri="{FF2B5EF4-FFF2-40B4-BE49-F238E27FC236}">
                <a16:creationId xmlns:a16="http://schemas.microsoft.com/office/drawing/2014/main" xmlns=""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noProof="0" dirty="0"/>
          </a:p>
        </p:txBody>
      </p:sp>
      <p:sp>
        <p:nvSpPr>
          <p:cNvPr id="21" name="Triangle droit 20">
            <a:extLst>
              <a:ext uri="{FF2B5EF4-FFF2-40B4-BE49-F238E27FC236}">
                <a16:creationId xmlns:a16="http://schemas.microsoft.com/office/drawing/2014/main" xmlns=""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xmlns=""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xmlns=""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xmlns=""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Espace réservé d’image 24">
            <a:extLst>
              <a:ext uri="{FF2B5EF4-FFF2-40B4-BE49-F238E27FC236}">
                <a16:creationId xmlns:a16="http://schemas.microsoft.com/office/drawing/2014/main" xmlns=""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oAutofit/>
          </a:bodyPr>
          <a:lstStyle>
            <a:lvl1pPr marL="0" indent="0">
              <a:buNone/>
              <a:defRPr>
                <a:solidFill>
                  <a:schemeClr val="bg1"/>
                </a:solidFill>
              </a:defRPr>
            </a:lvl1pPr>
          </a:lstStyle>
          <a:p>
            <a:pPr rtl="0"/>
            <a:r>
              <a:rPr lang="fr-FR" noProof="0"/>
              <a:t>Cliquez sur l'icône pour ajouter une image</a:t>
            </a:r>
            <a:endParaRPr lang="fr-FR" noProof="0" dirty="0"/>
          </a:p>
        </p:txBody>
      </p:sp>
      <p:sp>
        <p:nvSpPr>
          <p:cNvPr id="2" name="Titre 1" title="Titr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defRPr>
            </a:lvl1pPr>
          </a:lstStyle>
          <a:p>
            <a:pPr rtl="0"/>
            <a:r>
              <a:rPr lang="fr-FR" noProof="0" dirty="0"/>
              <a:t>Cliquez pour modifier le style du titre du masque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xmlns=""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xmlns=""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pPr rtl="0"/>
            <a:fld id="{8699F50C-BE38-4BD0-BA84-9B090E1F2B9B}" type="slidenum">
              <a:rPr lang="fr-FR" noProof="0" smtClean="0"/>
              <a:pPr rtl="0"/>
              <a:t>‹N°›</a:t>
            </a:fld>
            <a:endParaRPr lang="fr-FR" noProof="0" dirty="0"/>
          </a:p>
        </p:txBody>
      </p:sp>
      <p:sp>
        <p:nvSpPr>
          <p:cNvPr id="9" name="Espace réservé du titre 8">
            <a:extLst>
              <a:ext uri="{FF2B5EF4-FFF2-40B4-BE49-F238E27FC236}">
                <a16:creationId xmlns:a16="http://schemas.microsoft.com/office/drawing/2014/main" xmlns=""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fr-FR" noProof="0" dirty="0"/>
              <a:t>Modifiez le style du titre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rpms.remirepo.net/enterprise/remi-release-9.rpm"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wiki.crowncloud.net/?How_To_Install_MariaDB_on_CentOS_Stream_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7000"/>
            <a:lum/>
          </a:blip>
          <a:srcRect/>
          <a:stretch>
            <a:fillRect t="-20000" b="-20000"/>
          </a:stretch>
        </a:blipFill>
        <a:effectLst/>
      </p:bgPr>
    </p:bg>
    <p:spTree>
      <p:nvGrpSpPr>
        <p:cNvPr id="1" name=""/>
        <p:cNvGrpSpPr/>
        <p:nvPr/>
      </p:nvGrpSpPr>
      <p:grpSpPr>
        <a:xfrm>
          <a:off x="0" y="0"/>
          <a:ext cx="0" cy="0"/>
          <a:chOff x="0" y="0"/>
          <a:chExt cx="0" cy="0"/>
        </a:xfrm>
      </p:grpSpPr>
      <p:sp>
        <p:nvSpPr>
          <p:cNvPr id="10" name="Hexagone 9" descr="Hexagone de couleur foncée unie au milieu d’une accentuation d’image">
            <a:extLst>
              <a:ext uri="{FF2B5EF4-FFF2-40B4-BE49-F238E27FC236}">
                <a16:creationId xmlns:a16="http://schemas.microsoft.com/office/drawing/2014/main" xmlns="" id="{84367257-921F-4C31-9DD7-8B0616248FDF}"/>
              </a:ext>
            </a:extLst>
          </p:cNvPr>
          <p:cNvSpPr/>
          <p:nvPr/>
        </p:nvSpPr>
        <p:spPr>
          <a:xfrm>
            <a:off x="227013" y="1238890"/>
            <a:ext cx="3960939" cy="2553156"/>
          </a:xfrm>
          <a:prstGeom prst="hexagon">
            <a:avLst/>
          </a:prstGeom>
          <a:blipFill dpi="0" rotWithShape="1">
            <a:blip r:embed="rId4">
              <a:alphaModFix amt="6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6" name="Groupe 5" descr="Initiales de la société et bloc de nom groupé">
            <a:extLst>
              <a:ext uri="{FF2B5EF4-FFF2-40B4-BE49-F238E27FC236}">
                <a16:creationId xmlns:a16="http://schemas.microsoft.com/office/drawing/2014/main" xmlns="" id="{91C1EA1C-1F3E-4109-905A-96F1DC0515BC}"/>
              </a:ext>
            </a:extLst>
          </p:cNvPr>
          <p:cNvGrpSpPr/>
          <p:nvPr/>
        </p:nvGrpSpPr>
        <p:grpSpPr>
          <a:xfrm>
            <a:off x="623010" y="1456429"/>
            <a:ext cx="3168944" cy="2414865"/>
            <a:chOff x="623888" y="1503084"/>
            <a:chExt cx="3202555" cy="2414865"/>
          </a:xfrm>
        </p:grpSpPr>
        <p:sp>
          <p:nvSpPr>
            <p:cNvPr id="7" name="Zone de texte 6">
              <a:extLst>
                <a:ext uri="{FF2B5EF4-FFF2-40B4-BE49-F238E27FC236}">
                  <a16:creationId xmlns:a16="http://schemas.microsoft.com/office/drawing/2014/main" xmlns="" id="{4835BE9C-E4C1-41B7-ACD8-7ABEC8DF5F24}"/>
                </a:ext>
              </a:extLst>
            </p:cNvPr>
            <p:cNvSpPr txBox="1"/>
            <p:nvPr/>
          </p:nvSpPr>
          <p:spPr>
            <a:xfrm>
              <a:off x="3238428" y="2902286"/>
              <a:ext cx="184731" cy="1015663"/>
            </a:xfrm>
            <a:prstGeom prst="rect">
              <a:avLst/>
            </a:prstGeom>
            <a:noFill/>
          </p:spPr>
          <p:txBody>
            <a:bodyPr wrap="none" rtlCol="0">
              <a:spAutoFit/>
            </a:bodyPr>
            <a:lstStyle/>
            <a:p>
              <a:pPr rtl="0"/>
              <a:endParaRPr lang="fr-FR" sz="6000" b="1" dirty="0">
                <a:latin typeface="Arial Black" panose="020B0A04020102020204" pitchFamily="34" charset="0"/>
              </a:endParaRPr>
            </a:p>
          </p:txBody>
        </p:sp>
        <p:sp>
          <p:nvSpPr>
            <p:cNvPr id="9" name="Zone de texte 8">
              <a:extLst>
                <a:ext uri="{FF2B5EF4-FFF2-40B4-BE49-F238E27FC236}">
                  <a16:creationId xmlns:a16="http://schemas.microsoft.com/office/drawing/2014/main" xmlns="" id="{64052DBB-CC72-4F59-92CE-00AB25EFF3F6}"/>
                </a:ext>
              </a:extLst>
            </p:cNvPr>
            <p:cNvSpPr txBox="1"/>
            <p:nvPr/>
          </p:nvSpPr>
          <p:spPr>
            <a:xfrm>
              <a:off x="623888" y="1503084"/>
              <a:ext cx="3202555" cy="461665"/>
            </a:xfrm>
            <a:prstGeom prst="rect">
              <a:avLst/>
            </a:prstGeom>
            <a:noFill/>
          </p:spPr>
          <p:txBody>
            <a:bodyPr wrap="square" rtlCol="0">
              <a:spAutoFit/>
            </a:bodyPr>
            <a:lstStyle/>
            <a:p>
              <a:pPr rtl="0"/>
              <a:r>
                <a:rPr lang="fr-FR" sz="2400" b="1" dirty="0">
                  <a:solidFill>
                    <a:schemeClr val="bg1"/>
                  </a:solidFill>
                  <a:latin typeface="Aptos Narrow" panose="020B0004020202020204" pitchFamily="34" charset="0"/>
                  <a:cs typeface="Calibri Light" panose="020F0302020204030204" pitchFamily="34" charset="0"/>
                </a:rPr>
                <a:t>Projet Groupe 3 Moodle</a:t>
              </a:r>
            </a:p>
          </p:txBody>
        </p:sp>
      </p:grpSp>
    </p:spTree>
    <p:extLst>
      <p:ext uri="{BB962C8B-B14F-4D97-AF65-F5344CB8AC3E}">
        <p14:creationId xmlns:p14="http://schemas.microsoft.com/office/powerpoint/2010/main" val="429266137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Espace réservé du texte 5"/>
          <p:cNvSpPr>
            <a:spLocks noGrp="1"/>
          </p:cNvSpPr>
          <p:nvPr>
            <p:ph type="body" sz="quarter" idx="16"/>
          </p:nvPr>
        </p:nvSpPr>
        <p:spPr/>
        <p:txBody>
          <a:bodyPr/>
          <a:lstStyle/>
          <a:p>
            <a:endParaRPr lang="fr-FR" dirty="0"/>
          </a:p>
        </p:txBody>
      </p:sp>
      <p:sp>
        <p:nvSpPr>
          <p:cNvPr id="7" name="Titre 6"/>
          <p:cNvSpPr>
            <a:spLocks noGrp="1"/>
          </p:cNvSpPr>
          <p:nvPr>
            <p:ph type="title"/>
          </p:nvPr>
        </p:nvSpPr>
        <p:spPr>
          <a:xfrm>
            <a:off x="-1" y="14035"/>
            <a:ext cx="5864773" cy="1147969"/>
          </a:xfrm>
        </p:spPr>
        <p:txBody>
          <a:bodyPr>
            <a:normAutofit/>
          </a:bodyPr>
          <a:lstStyle/>
          <a:p>
            <a:pPr marL="571500" indent="-571500">
              <a:buFont typeface="Arial" panose="020B0604020202020204" pitchFamily="34" charset="0"/>
              <a:buChar char="•"/>
            </a:pPr>
            <a:r>
              <a:rPr lang="fr-FR" sz="2000" dirty="0">
                <a:solidFill>
                  <a:schemeClr val="tx1">
                    <a:lumMod val="50000"/>
                  </a:schemeClr>
                </a:solidFill>
              </a:rPr>
              <a:t>Nous allons simplifié grandement l'installation de nombreux outils et logiciels supplémentaires sur un système CentOS 9. Ensuite installer </a:t>
            </a:r>
            <a:r>
              <a:rPr lang="en-US" sz="2000" dirty="0">
                <a:solidFill>
                  <a:schemeClr val="tx1">
                    <a:lumMod val="50000"/>
                  </a:schemeClr>
                </a:solidFill>
              </a:rPr>
              <a:t>‘</a:t>
            </a:r>
            <a:r>
              <a:rPr lang="en-US" sz="2000" dirty="0" err="1">
                <a:solidFill>
                  <a:schemeClr val="tx1">
                    <a:lumMod val="50000"/>
                  </a:schemeClr>
                </a:solidFill>
              </a:rPr>
              <a:t>dnf</a:t>
            </a:r>
            <a:r>
              <a:rPr lang="en-US" sz="2000" dirty="0">
                <a:solidFill>
                  <a:schemeClr val="tx1">
                    <a:lumMod val="50000"/>
                  </a:schemeClr>
                </a:solidFill>
              </a:rPr>
              <a:t>-utils’ </a:t>
            </a:r>
            <a:endParaRPr lang="fr-FR" sz="2000" b="0" dirty="0">
              <a:solidFill>
                <a:schemeClr val="tx1">
                  <a:lumMod val="50000"/>
                </a:schemeClr>
              </a:solidFill>
              <a:latin typeface="Bookman Old Style" panose="02050604050505020204" pitchFamily="18" charset="0"/>
            </a:endParaRP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0637"/>
            <a:ext cx="5075970" cy="3036725"/>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08494"/>
            <a:ext cx="5349675" cy="3359660"/>
          </a:xfrm>
          <a:prstGeom prst="rect">
            <a:avLst/>
          </a:prstGeom>
        </p:spPr>
      </p:pic>
      <p:sp>
        <p:nvSpPr>
          <p:cNvPr id="16" name="Rectangle 15"/>
          <p:cNvSpPr/>
          <p:nvPr/>
        </p:nvSpPr>
        <p:spPr>
          <a:xfrm>
            <a:off x="5448517" y="1084470"/>
            <a:ext cx="6644640" cy="1200329"/>
          </a:xfrm>
          <a:prstGeom prst="rect">
            <a:avLst/>
          </a:prstGeom>
          <a:solidFill>
            <a:srgbClr val="F5D19B">
              <a:alpha val="38000"/>
            </a:srgbClr>
          </a:solidFill>
        </p:spPr>
        <p:txBody>
          <a:bodyPr wrap="square">
            <a:spAutoFit/>
          </a:bodyPr>
          <a:lstStyle/>
          <a:p>
            <a:pPr lvl="0" eaLnBrk="0" fontAlgn="base" hangingPunct="0">
              <a:spcBef>
                <a:spcPct val="0"/>
              </a:spcBef>
              <a:spcAft>
                <a:spcPct val="0"/>
              </a:spcAft>
            </a:pPr>
            <a:endParaRPr lang="fr-FR" altLang="fr-FR" b="1"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 dnf –y install epel-release  </a:t>
            </a: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#dnf install dnf-</a:t>
            </a:r>
            <a:r>
              <a:rPr lang="fr-FR" altLang="fr-FR" b="1" dirty="0" err="1">
                <a:latin typeface="Arial" panose="020B0604020202020204" pitchFamily="34" charset="0"/>
                <a:cs typeface="Arial" panose="020B0604020202020204" pitchFamily="34" charset="0"/>
              </a:rPr>
              <a:t>utils</a:t>
            </a:r>
            <a:r>
              <a:rPr lang="fr-FR" altLang="fr-FR" b="1" dirty="0">
                <a:latin typeface="Arial" panose="020B0604020202020204" pitchFamily="34" charset="0"/>
                <a:cs typeface="Arial" panose="020B0604020202020204" pitchFamily="34" charset="0"/>
              </a:rPr>
              <a:t> </a:t>
            </a:r>
            <a:r>
              <a:rPr lang="fr-FR" altLang="fr-FR" b="1" dirty="0">
                <a:latin typeface="Arial" panose="020B0604020202020204" pitchFamily="34" charset="0"/>
                <a:cs typeface="Arial" panose="020B0604020202020204" pitchFamily="34" charset="0"/>
                <a:hlinkClick r:id="rId5"/>
              </a:rPr>
              <a:t>http://rpms.remirepo.net/enterprise/remi-release-9.rpm</a:t>
            </a:r>
            <a:endParaRPr lang="fr-FR" altLang="fr-FR" b="1" dirty="0">
              <a:latin typeface="Arial" panose="020B0604020202020204" pitchFamily="34" charset="0"/>
              <a:cs typeface="Arial" panose="020B0604020202020204" pitchFamily="34" charset="0"/>
            </a:endParaRPr>
          </a:p>
        </p:txBody>
      </p:sp>
      <p:sp>
        <p:nvSpPr>
          <p:cNvPr id="24" name="Dodécagone 23">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p>
        </p:txBody>
      </p:sp>
    </p:spTree>
    <p:extLst>
      <p:ext uri="{BB962C8B-B14F-4D97-AF65-F5344CB8AC3E}">
        <p14:creationId xmlns:p14="http://schemas.microsoft.com/office/powerpoint/2010/main" val="3678757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Espace réservé du texte 5"/>
          <p:cNvSpPr>
            <a:spLocks noGrp="1"/>
          </p:cNvSpPr>
          <p:nvPr>
            <p:ph type="body" sz="quarter" idx="16"/>
          </p:nvPr>
        </p:nvSpPr>
        <p:spPr/>
        <p:txBody>
          <a:bodyPr/>
          <a:lstStyle/>
          <a:p>
            <a:endParaRPr lang="fr-FR" dirty="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14" y="123281"/>
            <a:ext cx="5555505" cy="2220413"/>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42" y="3707459"/>
            <a:ext cx="4781942" cy="2291024"/>
          </a:xfrm>
          <a:prstGeom prst="rect">
            <a:avLst/>
          </a:prstGeom>
        </p:spPr>
      </p:pic>
      <p:sp>
        <p:nvSpPr>
          <p:cNvPr id="16" name="Rectangle 15"/>
          <p:cNvSpPr/>
          <p:nvPr/>
        </p:nvSpPr>
        <p:spPr>
          <a:xfrm>
            <a:off x="6075998" y="673983"/>
            <a:ext cx="6096000" cy="923330"/>
          </a:xfrm>
          <a:prstGeom prst="rect">
            <a:avLst/>
          </a:prstGeom>
          <a:solidFill>
            <a:srgbClr val="F5D19B">
              <a:alpha val="38000"/>
            </a:srgbClr>
          </a:solidFill>
        </p:spPr>
        <p:txBody>
          <a:bodyPr>
            <a:spAutoFit/>
          </a:bodyPr>
          <a:lstStyle/>
          <a:p>
            <a:pPr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 dnf module reset php </a:t>
            </a: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#dnf module enable php:remi-8.1</a:t>
            </a: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 yum install httpd</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998" y="2424977"/>
            <a:ext cx="5917136" cy="1629002"/>
          </a:xfrm>
          <a:prstGeom prst="rect">
            <a:avLst/>
          </a:prstGeom>
        </p:spPr>
      </p:pic>
      <p:sp>
        <p:nvSpPr>
          <p:cNvPr id="18" name="Dodécagone 17">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p>
        </p:txBody>
      </p:sp>
    </p:spTree>
    <p:extLst>
      <p:ext uri="{BB962C8B-B14F-4D97-AF65-F5344CB8AC3E}">
        <p14:creationId xmlns:p14="http://schemas.microsoft.com/office/powerpoint/2010/main" val="2455647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anim calcmode="lin" valueType="num">
                                      <p:cBhvr>
                                        <p:cTn id="24" dur="1000" fill="hold"/>
                                        <p:tgtEl>
                                          <p:spTgt spid="16"/>
                                        </p:tgtEl>
                                        <p:attrNameLst>
                                          <p:attrName>style.rotation</p:attrName>
                                        </p:attrNameLst>
                                      </p:cBhvr>
                                      <p:tavLst>
                                        <p:tav tm="0">
                                          <p:val>
                                            <p:fltVal val="90"/>
                                          </p:val>
                                        </p:tav>
                                        <p:tav tm="100000">
                                          <p:val>
                                            <p:fltVal val="0"/>
                                          </p:val>
                                        </p:tav>
                                      </p:tavLst>
                                    </p:anim>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259207"/>
            <a:ext cx="5797296" cy="1147969"/>
          </a:xfrm>
        </p:spPr>
        <p:txBody>
          <a:bodyPr>
            <a:normAutofit/>
          </a:bodyPr>
          <a:lstStyle/>
          <a:p>
            <a:pPr marL="285750" indent="-285750">
              <a:buFont typeface="Wingdings" panose="05000000000000000000" pitchFamily="2" charset="2"/>
              <a:buChar char="§"/>
            </a:pPr>
            <a:r>
              <a:rPr lang="fr-FR" sz="2000" b="0" dirty="0">
                <a:solidFill>
                  <a:srgbClr val="333333"/>
                </a:solidFill>
                <a:latin typeface="Bookman Old Style" panose="02050604050505020204" pitchFamily="18" charset="0"/>
              </a:rPr>
              <a:t>Pour installer MariaDB on crée d’abord un repository en tapant la commande ci-dessous :</a:t>
            </a:r>
            <a:endParaRPr lang="fr-FR" sz="2000" dirty="0">
              <a:latin typeface="Bookman Old Style" panose="02050604050505020204" pitchFamily="18" charset="0"/>
            </a:endParaRP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03504" y="1043402"/>
            <a:ext cx="6644640" cy="369332"/>
          </a:xfrm>
          <a:prstGeom prst="rect">
            <a:avLst/>
          </a:prstGeom>
          <a:solidFill>
            <a:srgbClr val="F5D19B">
              <a:alpha val="38000"/>
            </a:srgbClr>
          </a:solidFill>
        </p:spPr>
        <p:txBody>
          <a:bodyPr wrap="square">
            <a:spAutoFit/>
          </a:bodyPr>
          <a:lstStyle/>
          <a:p>
            <a:pPr lvl="0" eaLnBrk="0" fontAlgn="base" hangingPunct="0">
              <a:spcBef>
                <a:spcPct val="0"/>
              </a:spcBef>
              <a:spcAft>
                <a:spcPct val="0"/>
              </a:spcAft>
            </a:pPr>
            <a:r>
              <a:rPr lang="fr-FR" altLang="fr-FR" dirty="0">
                <a:latin typeface="Arial" panose="020B0604020202020204" pitchFamily="34" charset="0"/>
                <a:cs typeface="Arial" panose="020B0604020202020204" pitchFamily="34" charset="0"/>
              </a:rPr>
              <a:t># vi /etc/</a:t>
            </a:r>
            <a:r>
              <a:rPr lang="fr-FR" altLang="fr-FR" dirty="0" err="1">
                <a:latin typeface="Arial" panose="020B0604020202020204" pitchFamily="34" charset="0"/>
                <a:cs typeface="Arial" panose="020B0604020202020204" pitchFamily="34" charset="0"/>
              </a:rPr>
              <a:t>yum.repos.d</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mariadb.repo</a:t>
            </a:r>
            <a:endParaRPr lang="fr-FR" altLang="fr-FR"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136" y="2275261"/>
            <a:ext cx="8916075" cy="4154071"/>
          </a:xfrm>
          <a:prstGeom prst="rect">
            <a:avLst/>
          </a:prstGeom>
        </p:spPr>
      </p:pic>
      <p:sp>
        <p:nvSpPr>
          <p:cNvPr id="5" name="Rectangle 4"/>
          <p:cNvSpPr/>
          <p:nvPr/>
        </p:nvSpPr>
        <p:spPr>
          <a:xfrm>
            <a:off x="0" y="1567375"/>
            <a:ext cx="6096000" cy="707886"/>
          </a:xfrm>
          <a:prstGeom prst="rect">
            <a:avLst/>
          </a:prstGeom>
        </p:spPr>
        <p:txBody>
          <a:bodyPr>
            <a:spAutoFit/>
          </a:bodyPr>
          <a:lstStyle/>
          <a:p>
            <a:pPr marL="285750" indent="-285750">
              <a:buFont typeface="Wingdings" panose="05000000000000000000" pitchFamily="2" charset="2"/>
              <a:buChar char="§"/>
            </a:pPr>
            <a:r>
              <a:rPr lang="fr-FR" sz="2000" dirty="0">
                <a:solidFill>
                  <a:srgbClr val="333333"/>
                </a:solidFill>
                <a:latin typeface="Bookman Old Style" panose="02050604050505020204" pitchFamily="18" charset="0"/>
              </a:rPr>
              <a:t>Une fois la commande exécutée vous allez copiez ce texte et le coller dans l’</a:t>
            </a:r>
            <a:r>
              <a:rPr lang="fr-FR" sz="2000" dirty="0" err="1">
                <a:solidFill>
                  <a:srgbClr val="333333"/>
                </a:solidFill>
                <a:latin typeface="Bookman Old Style" panose="02050604050505020204" pitchFamily="18" charset="0"/>
              </a:rPr>
              <a:t>editeur</a:t>
            </a:r>
            <a:r>
              <a:rPr lang="fr-FR" sz="2000" dirty="0">
                <a:solidFill>
                  <a:srgbClr val="333333"/>
                </a:solidFill>
                <a:latin typeface="Bookman Old Style" panose="02050604050505020204" pitchFamily="18" charset="0"/>
              </a:rPr>
              <a:t>:</a:t>
            </a:r>
            <a:endParaRPr lang="fr-FR" sz="2000" dirty="0">
              <a:latin typeface="Bookman Old Style" panose="02050604050505020204" pitchFamily="18" charset="0"/>
            </a:endParaRPr>
          </a:p>
        </p:txBody>
      </p:sp>
      <p:sp>
        <p:nvSpPr>
          <p:cNvPr id="19" name="Dodécagone 18">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p>
        </p:txBody>
      </p:sp>
    </p:spTree>
    <p:extLst>
      <p:ext uri="{BB962C8B-B14F-4D97-AF65-F5344CB8AC3E}">
        <p14:creationId xmlns:p14="http://schemas.microsoft.com/office/powerpoint/2010/main" val="3327478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259207"/>
            <a:ext cx="5797296" cy="1147969"/>
          </a:xfrm>
        </p:spPr>
        <p:txBody>
          <a:bodyPr>
            <a:normAutofit/>
          </a:bodyPr>
          <a:lstStyle/>
          <a:p>
            <a:pPr marL="285750" indent="-285750">
              <a:buFont typeface="Wingdings" panose="05000000000000000000" pitchFamily="2" charset="2"/>
              <a:buChar char="§"/>
            </a:pPr>
            <a:r>
              <a:rPr lang="fr-FR" sz="2000" b="0" dirty="0">
                <a:solidFill>
                  <a:srgbClr val="333333"/>
                </a:solidFill>
                <a:latin typeface="Bookman Old Style" panose="02050604050505020204" pitchFamily="18" charset="0"/>
              </a:rPr>
              <a:t>Nous allons ensuite télécharger tous les fichiers nécessaires pour l’installation de MariaDB en tapant la commande:</a:t>
            </a:r>
            <a:endParaRPr lang="fr-FR" sz="2000" dirty="0">
              <a:latin typeface="Bookman Old Style" panose="02050604050505020204" pitchFamily="18" charset="0"/>
            </a:endParaRP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03504" y="1162493"/>
            <a:ext cx="6644640" cy="369332"/>
          </a:xfrm>
          <a:prstGeom prst="rect">
            <a:avLst/>
          </a:prstGeom>
          <a:solidFill>
            <a:srgbClr val="F5D19B">
              <a:alpha val="38000"/>
            </a:srgbClr>
          </a:solidFill>
        </p:spPr>
        <p:txBody>
          <a:bodyPr wrap="square">
            <a:spAutoFit/>
          </a:bodyPr>
          <a:lstStyle/>
          <a:p>
            <a:pPr lvl="0" eaLnBrk="0" fontAlgn="base" hangingPunct="0">
              <a:spcBef>
                <a:spcPct val="0"/>
              </a:spcBef>
              <a:spcAft>
                <a:spcPct val="0"/>
              </a:spcAft>
            </a:pPr>
            <a:r>
              <a:rPr lang="fr-FR" altLang="fr-FR" dirty="0">
                <a:latin typeface="Arial" panose="020B0604020202020204" pitchFamily="34" charset="0"/>
                <a:cs typeface="Arial" panose="020B0604020202020204" pitchFamily="34" charset="0"/>
              </a:rPr>
              <a:t># dnf install </a:t>
            </a:r>
            <a:r>
              <a:rPr lang="fr-FR" altLang="fr-FR" dirty="0" err="1">
                <a:latin typeface="Arial" panose="020B0604020202020204" pitchFamily="34" charset="0"/>
                <a:cs typeface="Arial" panose="020B0604020202020204" pitchFamily="34" charset="0"/>
              </a:rPr>
              <a:t>MariaDB</a:t>
            </a:r>
            <a:r>
              <a:rPr lang="fr-FR" altLang="fr-FR" dirty="0">
                <a:latin typeface="Arial" panose="020B0604020202020204" pitchFamily="34" charset="0"/>
                <a:cs typeface="Arial" panose="020B0604020202020204" pitchFamily="34" charset="0"/>
              </a:rPr>
              <a:t>-server </a:t>
            </a:r>
            <a:r>
              <a:rPr lang="fr-FR" altLang="fr-FR" dirty="0" err="1">
                <a:latin typeface="Arial" panose="020B0604020202020204" pitchFamily="34" charset="0"/>
                <a:cs typeface="Arial" panose="020B0604020202020204" pitchFamily="34" charset="0"/>
              </a:rPr>
              <a:t>MariaDB</a:t>
            </a:r>
            <a:r>
              <a:rPr lang="fr-FR" altLang="fr-FR" dirty="0">
                <a:latin typeface="Arial" panose="020B0604020202020204" pitchFamily="34" charset="0"/>
                <a:cs typeface="Arial" panose="020B0604020202020204" pitchFamily="34" charset="0"/>
              </a:rPr>
              <a:t>-client --allowerasing</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76" y="1805556"/>
            <a:ext cx="8119872" cy="4481099"/>
          </a:xfrm>
          <a:prstGeom prst="rect">
            <a:avLst/>
          </a:prstGeom>
        </p:spPr>
      </p:pic>
      <p:sp>
        <p:nvSpPr>
          <p:cNvPr id="12" name="Dodécagone 11">
            <a:extLst>
              <a:ext uri="{FF2B5EF4-FFF2-40B4-BE49-F238E27FC236}">
                <a16:creationId xmlns:a16="http://schemas.microsoft.com/office/drawing/2014/main" xmlns="" id="{1CC60448-5DF3-469A-8B1C-C0E15F76C8B0}"/>
              </a:ext>
            </a:extLst>
          </p:cNvPr>
          <p:cNvSpPr/>
          <p:nvPr/>
        </p:nvSpPr>
        <p:spPr>
          <a:xfrm>
            <a:off x="11415713" y="6181095"/>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9</a:t>
            </a:r>
          </a:p>
        </p:txBody>
      </p:sp>
    </p:spTree>
    <p:extLst>
      <p:ext uri="{BB962C8B-B14F-4D97-AF65-F5344CB8AC3E}">
        <p14:creationId xmlns:p14="http://schemas.microsoft.com/office/powerpoint/2010/main" val="1532029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259207"/>
            <a:ext cx="5797296" cy="1147969"/>
          </a:xfrm>
        </p:spPr>
        <p:txBody>
          <a:bodyPr>
            <a:normAutofit/>
          </a:bodyPr>
          <a:lstStyle/>
          <a:p>
            <a:pPr marL="285750" indent="-285750">
              <a:buFont typeface="Wingdings" panose="05000000000000000000" pitchFamily="2" charset="2"/>
              <a:buChar char="§"/>
            </a:pPr>
            <a:r>
              <a:rPr lang="fr-FR" sz="2000" b="0" dirty="0">
                <a:solidFill>
                  <a:srgbClr val="333333"/>
                </a:solidFill>
                <a:latin typeface="Bookman Old Style" panose="02050604050505020204" pitchFamily="18" charset="0"/>
              </a:rPr>
              <a:t>Après l’installation, démarrez MariaDB, activez-le au démarrage et installer quelques extensions PHP:</a:t>
            </a:r>
            <a:endParaRPr lang="fr-FR" sz="2000" dirty="0">
              <a:latin typeface="Bookman Old Style" panose="02050604050505020204" pitchFamily="18" charset="0"/>
            </a:endParaRP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76" y="1919184"/>
            <a:ext cx="8119872" cy="4253843"/>
          </a:xfrm>
          <a:prstGeom prst="rect">
            <a:avLst/>
          </a:prstGeom>
        </p:spPr>
      </p:pic>
      <p:sp>
        <p:nvSpPr>
          <p:cNvPr id="12" name="Dodécagone 11">
            <a:extLst>
              <a:ext uri="{FF2B5EF4-FFF2-40B4-BE49-F238E27FC236}">
                <a16:creationId xmlns:a16="http://schemas.microsoft.com/office/drawing/2014/main" xmlns="" id="{1CC60448-5DF3-469A-8B1C-C0E15F76C8B0}"/>
              </a:ext>
            </a:extLst>
          </p:cNvPr>
          <p:cNvSpPr/>
          <p:nvPr/>
        </p:nvSpPr>
        <p:spPr>
          <a:xfrm>
            <a:off x="11375136" y="6181095"/>
            <a:ext cx="777177"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p>
        </p:txBody>
      </p:sp>
    </p:spTree>
    <p:extLst>
      <p:ext uri="{BB962C8B-B14F-4D97-AF65-F5344CB8AC3E}">
        <p14:creationId xmlns:p14="http://schemas.microsoft.com/office/powerpoint/2010/main" val="1096647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40" y="0"/>
            <a:ext cx="12436639" cy="6858000"/>
          </a:xfrm>
        </p:spPr>
      </p:pic>
      <p:sp>
        <p:nvSpPr>
          <p:cNvPr id="3" name="Titre 2"/>
          <p:cNvSpPr>
            <a:spLocks noGrp="1"/>
          </p:cNvSpPr>
          <p:nvPr>
            <p:ph type="title"/>
          </p:nvPr>
        </p:nvSpPr>
        <p:spPr>
          <a:xfrm>
            <a:off x="-244639" y="3429000"/>
            <a:ext cx="3627920" cy="782318"/>
          </a:xfrm>
          <a:solidFill>
            <a:schemeClr val="tx1">
              <a:lumMod val="50000"/>
              <a:alpha val="90000"/>
            </a:schemeClr>
          </a:solidFill>
        </p:spPr>
        <p:txBody>
          <a:bodyPr/>
          <a:lstStyle/>
          <a:p>
            <a:r>
              <a:rPr lang="fr-FR" dirty="0">
                <a:solidFill>
                  <a:schemeClr val="bg1"/>
                </a:solidFill>
              </a:rPr>
              <a:t>INSTALLATION</a:t>
            </a:r>
          </a:p>
        </p:txBody>
      </p:sp>
    </p:spTree>
    <p:extLst>
      <p:ext uri="{BB962C8B-B14F-4D97-AF65-F5344CB8AC3E}">
        <p14:creationId xmlns:p14="http://schemas.microsoft.com/office/powerpoint/2010/main" val="352947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1971929"/>
            <a:ext cx="4754880" cy="1457071"/>
          </a:xfrm>
        </p:spPr>
        <p:txBody>
          <a:bodyPr>
            <a:normAutofit/>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Rendez-vous sur Moodle.org et télécharger le fichier .tgz</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0" y="888762"/>
            <a:ext cx="6846253" cy="5109702"/>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93424" y="6181095"/>
            <a:ext cx="758889"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p>
        </p:txBody>
      </p:sp>
    </p:spTree>
    <p:extLst>
      <p:ext uri="{BB962C8B-B14F-4D97-AF65-F5344CB8AC3E}">
        <p14:creationId xmlns:p14="http://schemas.microsoft.com/office/powerpoint/2010/main" val="3869645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1971929"/>
            <a:ext cx="4754880" cy="1457071"/>
          </a:xfrm>
        </p:spPr>
        <p:txBody>
          <a:bodyPr>
            <a:normAutofit/>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Après que le téléchargement soit terminé faites un click sur l’option en bleu « Copier le lien »</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0" y="999950"/>
            <a:ext cx="6949438" cy="5203435"/>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p>
        </p:txBody>
      </p:sp>
    </p:spTree>
    <p:extLst>
      <p:ext uri="{BB962C8B-B14F-4D97-AF65-F5344CB8AC3E}">
        <p14:creationId xmlns:p14="http://schemas.microsoft.com/office/powerpoint/2010/main" val="812159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1971929"/>
            <a:ext cx="4754880" cy="1457071"/>
          </a:xfrm>
        </p:spPr>
        <p:txBody>
          <a:bodyPr>
            <a:normAutofit fontScale="90000"/>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Une fois que le téléchargement commence il nous redirige vers une autre page du téléchargement en cours</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0" y="859536"/>
            <a:ext cx="6949438" cy="5193792"/>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93424" y="6181095"/>
            <a:ext cx="758889"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p>
        </p:txBody>
      </p:sp>
    </p:spTree>
    <p:extLst>
      <p:ext uri="{BB962C8B-B14F-4D97-AF65-F5344CB8AC3E}">
        <p14:creationId xmlns:p14="http://schemas.microsoft.com/office/powerpoint/2010/main" val="2991520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2557145"/>
            <a:ext cx="4754880" cy="1457071"/>
          </a:xfrm>
        </p:spPr>
        <p:txBody>
          <a:bodyPr>
            <a:normAutofit fontScale="90000"/>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Une fois que vous aurez terminé retournez dans le terminal et tapez la commande wget et ensuite copié le lien téléchargé précédemment </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0" y="1391814"/>
            <a:ext cx="6949438" cy="4606649"/>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p>
        </p:txBody>
      </p:sp>
    </p:spTree>
    <p:extLst>
      <p:ext uri="{BB962C8B-B14F-4D97-AF65-F5344CB8AC3E}">
        <p14:creationId xmlns:p14="http://schemas.microsoft.com/office/powerpoint/2010/main" val="2922241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 coins arrondis 3">
            <a:extLst>
              <a:ext uri="{FF2B5EF4-FFF2-40B4-BE49-F238E27FC236}">
                <a16:creationId xmlns:a16="http://schemas.microsoft.com/office/drawing/2014/main" xmlns="" id="{C7855226-F8EC-3C17-5AE6-E3A25C3005A6}"/>
              </a:ext>
            </a:extLst>
          </p:cNvPr>
          <p:cNvSpPr/>
          <p:nvPr/>
        </p:nvSpPr>
        <p:spPr>
          <a:xfrm>
            <a:off x="2468881" y="164592"/>
            <a:ext cx="6638543" cy="6191758"/>
          </a:xfrm>
          <a:prstGeom prst="roundRect">
            <a:avLst/>
          </a:prstGeom>
          <a:solidFill>
            <a:srgbClr val="F68B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 name="Espace réservé du numéro de diapositive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fr-FR" smtClean="0"/>
              <a:pPr rtl="0"/>
              <a:t>2</a:t>
            </a:fld>
            <a:endParaRPr lang="fr-FR" dirty="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Google Shape;210;p32"/>
          <p:cNvSpPr txBox="1">
            <a:spLocks/>
          </p:cNvSpPr>
          <p:nvPr/>
        </p:nvSpPr>
        <p:spPr>
          <a:xfrm>
            <a:off x="3899001" y="563173"/>
            <a:ext cx="3980079"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lnSpc>
                <a:spcPct val="150000"/>
              </a:lnSpc>
            </a:pPr>
            <a:r>
              <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rPr>
              <a:t>Membres du groupe</a:t>
            </a:r>
          </a:p>
        </p:txBody>
      </p:sp>
      <p:sp>
        <p:nvSpPr>
          <p:cNvPr id="12" name="ZoneTexte 11">
            <a:extLst>
              <a:ext uri="{FF2B5EF4-FFF2-40B4-BE49-F238E27FC236}">
                <a16:creationId xmlns:a16="http://schemas.microsoft.com/office/drawing/2014/main" xmlns="" id="{3EE36B08-E821-CB18-E330-CA9830DFB48B}"/>
              </a:ext>
            </a:extLst>
          </p:cNvPr>
          <p:cNvSpPr txBox="1"/>
          <p:nvPr/>
        </p:nvSpPr>
        <p:spPr>
          <a:xfrm>
            <a:off x="3283306" y="1373401"/>
            <a:ext cx="5211857" cy="4832092"/>
          </a:xfrm>
          <a:prstGeom prst="rect">
            <a:avLst/>
          </a:prstGeom>
          <a:noFill/>
        </p:spPr>
        <p:txBody>
          <a:bodyPr wrap="square" rtlCol="0">
            <a:spAutoFit/>
          </a:bodyPr>
          <a:lstStyle/>
          <a:p>
            <a:pPr marL="285750" indent="-285750">
              <a:buFont typeface="Arial" panose="020B0604020202020204" pitchFamily="34" charset="0"/>
              <a:buChar char="•"/>
            </a:pPr>
            <a:r>
              <a:rPr lang="fr-FR" sz="2800" b="0" i="0" dirty="0">
                <a:solidFill>
                  <a:schemeClr val="bg1"/>
                </a:solidFill>
                <a:effectLst/>
                <a:latin typeface="Bookman Old Style" panose="02050604050505020204" pitchFamily="18" charset="0"/>
              </a:rPr>
              <a:t>Mansour NDIAYE</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Mamadou Madina DIALLO</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Thieka SOW</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Marie Sabdou SARR</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Codou SARR</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Lamine FALL</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Ousseynou FAYE</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Soda DIOP</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Salif SOW</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Rokhaya SYLLA</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Lamine NDIAYE</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13" name="Dodécagone 12">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Tree>
    <p:extLst>
      <p:ext uri="{BB962C8B-B14F-4D97-AF65-F5344CB8AC3E}">
        <p14:creationId xmlns:p14="http://schemas.microsoft.com/office/powerpoint/2010/main" val="3283747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73922"/>
            <a:ext cx="4754880" cy="1457071"/>
          </a:xfrm>
        </p:spPr>
        <p:txBody>
          <a:bodyPr>
            <a:normAutofit/>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Tapez ensuite ces commandes:</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061" y="1916862"/>
            <a:ext cx="6659878" cy="1045793"/>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936" y="4125058"/>
            <a:ext cx="7882128" cy="922429"/>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p>
        </p:txBody>
      </p:sp>
    </p:spTree>
    <p:extLst>
      <p:ext uri="{BB962C8B-B14F-4D97-AF65-F5344CB8AC3E}">
        <p14:creationId xmlns:p14="http://schemas.microsoft.com/office/powerpoint/2010/main" val="2810992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0" y="2157985"/>
            <a:ext cx="4754880" cy="1856232"/>
          </a:xfrm>
        </p:spPr>
        <p:txBody>
          <a:bodyPr>
            <a:normAutofit fontScale="90000"/>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Une fois dans cet éditeur défilez jusqu’à voir le Document Root ’/var/www/html’ puis ajoutez-y ‘/moodle’ et sauvegarder.</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1233488"/>
            <a:ext cx="6949438" cy="4710111"/>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p>
        </p:txBody>
      </p:sp>
    </p:spTree>
    <p:extLst>
      <p:ext uri="{BB962C8B-B14F-4D97-AF65-F5344CB8AC3E}">
        <p14:creationId xmlns:p14="http://schemas.microsoft.com/office/powerpoint/2010/main" val="2684811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re 6"/>
          <p:cNvSpPr>
            <a:spLocks noGrp="1"/>
          </p:cNvSpPr>
          <p:nvPr>
            <p:ph type="title"/>
          </p:nvPr>
        </p:nvSpPr>
        <p:spPr>
          <a:xfrm>
            <a:off x="84082" y="955548"/>
            <a:ext cx="4754880" cy="1874520"/>
          </a:xfrm>
        </p:spPr>
        <p:txBody>
          <a:bodyPr>
            <a:normAutofit fontScale="90000"/>
          </a:body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Exécuter ensuite ces commandes pour redémarrer le serveur HTTP et créer un répertoire appelé ‘moodledata’ dans le chemin /var/www/html</a:t>
            </a:r>
            <a:br>
              <a:rPr lang="fr-FR" sz="2400" b="0" dirty="0">
                <a:solidFill>
                  <a:schemeClr val="tx1"/>
                </a:solidFill>
                <a:latin typeface="Bookman Old Style" panose="02050604050505020204" pitchFamily="18" charset="0"/>
              </a:rPr>
            </a:br>
            <a:r>
              <a:rPr lang="fr-FR" sz="2400" b="0" dirty="0">
                <a:solidFill>
                  <a:schemeClr val="tx1"/>
                </a:solidFill>
                <a:latin typeface="Bookman Old Style" panose="02050604050505020204" pitchFamily="18" charset="0"/>
              </a:rPr>
              <a:t>Ensuite vous </a:t>
            </a:r>
            <a:r>
              <a:rPr lang="fr-FR" sz="2400" b="0" dirty="0" err="1">
                <a:solidFill>
                  <a:schemeClr val="tx1"/>
                </a:solidFill>
                <a:latin typeface="Bookman Old Style" panose="02050604050505020204" pitchFamily="18" charset="0"/>
              </a:rPr>
              <a:t>cr</a:t>
            </a:r>
            <a:r>
              <a:rPr lang="fr-CA" sz="2400" b="0" dirty="0" err="1">
                <a:solidFill>
                  <a:schemeClr val="tx1"/>
                </a:solidFill>
                <a:latin typeface="Bookman Old Style" panose="02050604050505020204" pitchFamily="18" charset="0"/>
              </a:rPr>
              <a:t>éez</a:t>
            </a:r>
            <a:r>
              <a:rPr lang="fr-CA" sz="2400" b="0" dirty="0">
                <a:solidFill>
                  <a:schemeClr val="tx1"/>
                </a:solidFill>
                <a:latin typeface="Bookman Old Style" panose="02050604050505020204" pitchFamily="18" charset="0"/>
              </a:rPr>
              <a:t> le dossier </a:t>
            </a:r>
            <a:r>
              <a:rPr lang="fr-CA" sz="2400" b="0" dirty="0" err="1">
                <a:solidFill>
                  <a:schemeClr val="tx1"/>
                </a:solidFill>
                <a:latin typeface="Bookman Old Style" panose="02050604050505020204" pitchFamily="18" charset="0"/>
              </a:rPr>
              <a:t>moodledata</a:t>
            </a:r>
            <a:r>
              <a:rPr lang="fr-CA" sz="2400" b="0" dirty="0">
                <a:solidFill>
                  <a:schemeClr val="tx1"/>
                </a:solidFill>
                <a:latin typeface="Bookman Old Style" panose="02050604050505020204" pitchFamily="18" charset="0"/>
              </a:rPr>
              <a:t> dans </a:t>
            </a:r>
            <a:r>
              <a:rPr lang="fr-FR" sz="2400" b="0" dirty="0">
                <a:solidFill>
                  <a:schemeClr val="tx1"/>
                </a:solidFill>
                <a:latin typeface="Bookman Old Style" panose="02050604050505020204" pitchFamily="18" charset="0"/>
              </a:rPr>
              <a:t>/var/www/html</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6" y="3615530"/>
            <a:ext cx="6949438" cy="86513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120" y="5144809"/>
            <a:ext cx="6192114" cy="1276528"/>
          </a:xfrm>
          <a:prstGeom prst="rect">
            <a:avLst/>
          </a:prstGeom>
        </p:spPr>
      </p:pic>
      <p:sp>
        <p:nvSpPr>
          <p:cNvPr id="10" name="Dodécagone 9">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17</a:t>
            </a:r>
          </a:p>
        </p:txBody>
      </p:sp>
    </p:spTree>
    <p:extLst>
      <p:ext uri="{BB962C8B-B14F-4D97-AF65-F5344CB8AC3E}">
        <p14:creationId xmlns:p14="http://schemas.microsoft.com/office/powerpoint/2010/main" val="1541170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096" y="1585242"/>
            <a:ext cx="6813120" cy="4285206"/>
          </a:xfrm>
          <a:prstGeom prst="rect">
            <a:avLst/>
          </a:prstGeom>
        </p:spPr>
      </p:pic>
      <p:sp>
        <p:nvSpPr>
          <p:cNvPr id="2" name="Titre 1"/>
          <p:cNvSpPr>
            <a:spLocks noGrp="1"/>
          </p:cNvSpPr>
          <p:nvPr>
            <p:ph type="title"/>
          </p:nvPr>
        </p:nvSpPr>
        <p:spPr/>
        <p:txBody>
          <a:bodyPr/>
          <a:lstStyle/>
          <a:p>
            <a:endParaRPr lang="fr-FR" dirty="0"/>
          </a:p>
        </p:txBody>
      </p:sp>
      <p:sp>
        <p:nvSpPr>
          <p:cNvPr id="11" name="Titre 6"/>
          <p:cNvSpPr txBox="1">
            <a:spLocks/>
          </p:cNvSpPr>
          <p:nvPr/>
        </p:nvSpPr>
        <p:spPr>
          <a:xfrm>
            <a:off x="128016" y="1975104"/>
            <a:ext cx="4754880" cy="261518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Démarrer le service MariaDB. Créer ensuite un utilisateur de base de données et un mot de passe qui seront utilisés lors de la configuration moodle et créer aussi la base de données ainsi que son autorisation complète</a:t>
            </a:r>
          </a:p>
        </p:txBody>
      </p:sp>
      <p:sp>
        <p:nvSpPr>
          <p:cNvPr id="14" name="Dodécagone 13">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18</a:t>
            </a:r>
          </a:p>
        </p:txBody>
      </p:sp>
    </p:spTree>
    <p:extLst>
      <p:ext uri="{BB962C8B-B14F-4D97-AF65-F5344CB8AC3E}">
        <p14:creationId xmlns:p14="http://schemas.microsoft.com/office/powerpoint/2010/main" val="106519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096" y="1356997"/>
            <a:ext cx="6813120" cy="4165979"/>
          </a:xfrm>
          <a:prstGeom prst="rect">
            <a:avLst/>
          </a:prstGeom>
        </p:spPr>
      </p:pic>
      <p:sp>
        <p:nvSpPr>
          <p:cNvPr id="2" name="Titre 1"/>
          <p:cNvSpPr>
            <a:spLocks noGrp="1"/>
          </p:cNvSpPr>
          <p:nvPr>
            <p:ph type="title"/>
          </p:nvPr>
        </p:nvSpPr>
        <p:spPr/>
        <p:txBody>
          <a:bodyPr/>
          <a:lstStyle/>
          <a:p>
            <a:endParaRPr lang="fr-FR"/>
          </a:p>
        </p:txBody>
      </p:sp>
      <p:sp>
        <p:nvSpPr>
          <p:cNvPr id="11" name="Titre 6"/>
          <p:cNvSpPr txBox="1">
            <a:spLocks/>
          </p:cNvSpPr>
          <p:nvPr/>
        </p:nvSpPr>
        <p:spPr>
          <a:xfrm>
            <a:off x="128016" y="1975104"/>
            <a:ext cx="4754880" cy="261518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285750" indent="-285750">
              <a:buFont typeface="Wingdings" panose="05000000000000000000" pitchFamily="2" charset="2"/>
              <a:buChar char="§"/>
            </a:pPr>
            <a:r>
              <a:rPr lang="fr-FR" sz="2400" b="0" dirty="0">
                <a:solidFill>
                  <a:schemeClr val="tx1"/>
                </a:solidFill>
                <a:latin typeface="Bookman Old Style" panose="02050604050505020204" pitchFamily="18" charset="0"/>
              </a:rPr>
              <a:t>Entrez le mot de passe root que vous avez défini au moment de l’installation de MariaDB et quitter l'interface de ligne de commande de MariaDB</a:t>
            </a:r>
            <a:r>
              <a:rPr lang="fr-FR" sz="2400" b="0" dirty="0"/>
              <a:t>.</a:t>
            </a:r>
            <a:endParaRPr lang="fr-FR" sz="2400" b="0" dirty="0">
              <a:solidFill>
                <a:schemeClr val="tx1"/>
              </a:solidFill>
              <a:latin typeface="Bookman Old Style" panose="02050604050505020204" pitchFamily="18" charset="0"/>
            </a:endParaRPr>
          </a:p>
        </p:txBody>
      </p:sp>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19</a:t>
            </a:r>
          </a:p>
        </p:txBody>
      </p:sp>
    </p:spTree>
    <p:extLst>
      <p:ext uri="{BB962C8B-B14F-4D97-AF65-F5344CB8AC3E}">
        <p14:creationId xmlns:p14="http://schemas.microsoft.com/office/powerpoint/2010/main" val="393111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40" y="0"/>
            <a:ext cx="12436639" cy="6858000"/>
          </a:xfrm>
        </p:spPr>
      </p:pic>
      <p:sp>
        <p:nvSpPr>
          <p:cNvPr id="3" name="Titre 2"/>
          <p:cNvSpPr>
            <a:spLocks noGrp="1"/>
          </p:cNvSpPr>
          <p:nvPr>
            <p:ph type="title"/>
          </p:nvPr>
        </p:nvSpPr>
        <p:spPr>
          <a:xfrm>
            <a:off x="-244639" y="3429000"/>
            <a:ext cx="3627920" cy="782318"/>
          </a:xfrm>
          <a:solidFill>
            <a:schemeClr val="tx1">
              <a:lumMod val="50000"/>
              <a:alpha val="90000"/>
            </a:schemeClr>
          </a:solidFill>
        </p:spPr>
        <p:txBody>
          <a:bodyPr/>
          <a:lstStyle/>
          <a:p>
            <a:pPr algn="ctr"/>
            <a:r>
              <a:rPr lang="fr-FR" dirty="0">
                <a:solidFill>
                  <a:schemeClr val="bg1"/>
                </a:solidFill>
              </a:rPr>
              <a:t>Configuration</a:t>
            </a:r>
          </a:p>
        </p:txBody>
      </p:sp>
    </p:spTree>
    <p:extLst>
      <p:ext uri="{BB962C8B-B14F-4D97-AF65-F5344CB8AC3E}">
        <p14:creationId xmlns:p14="http://schemas.microsoft.com/office/powerpoint/2010/main" val="16315683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9" y="1356997"/>
            <a:ext cx="6553644" cy="4696331"/>
          </a:xfrm>
          <a:prstGeom prst="rect">
            <a:avLst/>
          </a:prstGeom>
        </p:spPr>
      </p:pic>
      <p:sp>
        <p:nvSpPr>
          <p:cNvPr id="2" name="Titre 1"/>
          <p:cNvSpPr>
            <a:spLocks noGrp="1"/>
          </p:cNvSpPr>
          <p:nvPr>
            <p:ph type="title"/>
          </p:nvPr>
        </p:nvSpPr>
        <p:spPr/>
        <p:txBody>
          <a:bodyPr/>
          <a:lstStyle/>
          <a:p>
            <a:endParaRPr lang="fr-FR"/>
          </a:p>
        </p:txBody>
      </p:sp>
      <p:sp>
        <p:nvSpPr>
          <p:cNvPr id="11" name="Titre 6"/>
          <p:cNvSpPr txBox="1">
            <a:spLocks/>
          </p:cNvSpPr>
          <p:nvPr/>
        </p:nvSpPr>
        <p:spPr>
          <a:xfrm>
            <a:off x="128016" y="1975104"/>
            <a:ext cx="4754880" cy="261518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Ouvrez votre navigateur Web et mettez l’adresse IP du serveur moodle dans l’URL</a:t>
            </a:r>
          </a:p>
          <a:p>
            <a:r>
              <a:rPr lang="fr-FR" sz="2400" b="0" dirty="0">
                <a:solidFill>
                  <a:srgbClr val="FF6600"/>
                </a:solidFill>
                <a:latin typeface="Bookman Old Style" panose="02050604050505020204" pitchFamily="18" charset="0"/>
              </a:rPr>
              <a:t>    localhost </a:t>
            </a:r>
            <a:r>
              <a:rPr lang="fr-FR" sz="2400" b="0" dirty="0">
                <a:solidFill>
                  <a:schemeClr val="tx1"/>
                </a:solidFill>
                <a:latin typeface="Bookman Old Style" panose="02050604050505020204" pitchFamily="18" charset="0"/>
              </a:rPr>
              <a:t>et choisissez une           </a:t>
            </a:r>
          </a:p>
          <a:p>
            <a:r>
              <a:rPr lang="fr-FR" sz="2400" b="0" dirty="0">
                <a:solidFill>
                  <a:schemeClr val="tx1"/>
                </a:solidFill>
                <a:latin typeface="Bookman Old Style" panose="02050604050505020204" pitchFamily="18" charset="0"/>
              </a:rPr>
              <a:t>    langue</a:t>
            </a: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20</a:t>
            </a:r>
          </a:p>
        </p:txBody>
      </p:sp>
    </p:spTree>
    <p:extLst>
      <p:ext uri="{BB962C8B-B14F-4D97-AF65-F5344CB8AC3E}">
        <p14:creationId xmlns:p14="http://schemas.microsoft.com/office/powerpoint/2010/main" val="7816830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904" y="654614"/>
            <a:ext cx="8595360" cy="5701736"/>
          </a:xfrm>
          <a:prstGeom prst="rect">
            <a:avLst/>
          </a:prstGeom>
        </p:spPr>
      </p:pic>
      <p:sp>
        <p:nvSpPr>
          <p:cNvPr id="10" name="Dodécagone 9">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22</a:t>
            </a:r>
          </a:p>
        </p:txBody>
      </p:sp>
    </p:spTree>
    <p:extLst>
      <p:ext uri="{BB962C8B-B14F-4D97-AF65-F5344CB8AC3E}">
        <p14:creationId xmlns:p14="http://schemas.microsoft.com/office/powerpoint/2010/main" val="8681082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447" y="654614"/>
            <a:ext cx="7930273" cy="5701736"/>
          </a:xfrm>
          <a:prstGeom prst="rect">
            <a:avLst/>
          </a:prstGeom>
        </p:spPr>
      </p:pic>
      <p:sp>
        <p:nvSpPr>
          <p:cNvPr id="6" name="Dodécagone 5">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23</a:t>
            </a:r>
          </a:p>
        </p:txBody>
      </p:sp>
    </p:spTree>
    <p:extLst>
      <p:ext uri="{BB962C8B-B14F-4D97-AF65-F5344CB8AC3E}">
        <p14:creationId xmlns:p14="http://schemas.microsoft.com/office/powerpoint/2010/main" val="2240472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896" y="1233488"/>
            <a:ext cx="7038541" cy="4748883"/>
          </a:xfrm>
          <a:prstGeom prst="rect">
            <a:avLst/>
          </a:prstGeom>
        </p:spPr>
      </p:pic>
      <p:sp>
        <p:nvSpPr>
          <p:cNvPr id="6" name="Titre 6"/>
          <p:cNvSpPr txBox="1">
            <a:spLocks/>
          </p:cNvSpPr>
          <p:nvPr/>
        </p:nvSpPr>
        <p:spPr>
          <a:xfrm>
            <a:off x="128016" y="2359152"/>
            <a:ext cx="4754880" cy="142646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Sélectionner un pilote de base de données</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7" name="Dodécagone 6">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24</a:t>
            </a:r>
          </a:p>
        </p:txBody>
      </p:sp>
    </p:spTree>
    <p:extLst>
      <p:ext uri="{BB962C8B-B14F-4D97-AF65-F5344CB8AC3E}">
        <p14:creationId xmlns:p14="http://schemas.microsoft.com/office/powerpoint/2010/main" val="1963682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 coins arrondis 3">
            <a:extLst>
              <a:ext uri="{FF2B5EF4-FFF2-40B4-BE49-F238E27FC236}">
                <a16:creationId xmlns:a16="http://schemas.microsoft.com/office/drawing/2014/main" xmlns="" id="{C7855226-F8EC-3C17-5AE6-E3A25C3005A6}"/>
              </a:ext>
            </a:extLst>
          </p:cNvPr>
          <p:cNvSpPr/>
          <p:nvPr/>
        </p:nvSpPr>
        <p:spPr>
          <a:xfrm>
            <a:off x="2468881" y="164592"/>
            <a:ext cx="6638543" cy="6191758"/>
          </a:xfrm>
          <a:prstGeom prst="roundRect">
            <a:avLst/>
          </a:prstGeom>
          <a:solidFill>
            <a:srgbClr val="F68B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 name="Espace réservé du numéro de diapositive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fr-FR" smtClean="0"/>
              <a:pPr rtl="0"/>
              <a:t>3</a:t>
            </a:fld>
            <a:endParaRPr lang="fr-FR" dirty="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Google Shape;210;p32"/>
          <p:cNvSpPr txBox="1">
            <a:spLocks/>
          </p:cNvSpPr>
          <p:nvPr/>
        </p:nvSpPr>
        <p:spPr>
          <a:xfrm>
            <a:off x="3899001" y="563173"/>
            <a:ext cx="3980079"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lnSpc>
                <a:spcPct val="150000"/>
              </a:lnSpc>
            </a:pPr>
            <a:r>
              <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rPr>
              <a:t>Table des </a:t>
            </a:r>
            <a:r>
              <a:rPr lang="fr-FR" kern="100" dirty="0" err="1">
                <a:solidFill>
                  <a:schemeClr val="bg1"/>
                </a:solidFill>
                <a:latin typeface="Algerian" panose="04020705040A02060702" pitchFamily="82" charset="0"/>
                <a:ea typeface="Calibri" panose="020F0502020204030204" pitchFamily="34" charset="0"/>
                <a:cs typeface="Times New Roman" panose="02020603050405020304" pitchFamily="18" charset="0"/>
              </a:rPr>
              <a:t>matieres</a:t>
            </a:r>
            <a:endPar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endParaRPr>
          </a:p>
        </p:txBody>
      </p:sp>
      <p:sp>
        <p:nvSpPr>
          <p:cNvPr id="12" name="ZoneTexte 11">
            <a:extLst>
              <a:ext uri="{FF2B5EF4-FFF2-40B4-BE49-F238E27FC236}">
                <a16:creationId xmlns:a16="http://schemas.microsoft.com/office/drawing/2014/main" xmlns="" id="{3EE36B08-E821-CB18-E330-CA9830DFB48B}"/>
              </a:ext>
            </a:extLst>
          </p:cNvPr>
          <p:cNvSpPr txBox="1"/>
          <p:nvPr/>
        </p:nvSpPr>
        <p:spPr>
          <a:xfrm>
            <a:off x="3490071" y="1874728"/>
            <a:ext cx="5211857" cy="3108543"/>
          </a:xfrm>
          <a:prstGeom prst="rect">
            <a:avLst/>
          </a:prstGeom>
          <a:noFill/>
        </p:spPr>
        <p:txBody>
          <a:bodyPr wrap="square" rtlCol="0">
            <a:spAutoFit/>
          </a:bodyPr>
          <a:lstStyle/>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INTRODUCTION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PRESENTATION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PRE-REQUIS</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INSTALLATION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CONFIGURATION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ADMINISTRATION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CONCLUSION</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13" name="Dodécagone 12">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spTree>
    <p:extLst>
      <p:ext uri="{BB962C8B-B14F-4D97-AF65-F5344CB8AC3E}">
        <p14:creationId xmlns:p14="http://schemas.microsoft.com/office/powerpoint/2010/main" val="2530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920" y="841248"/>
            <a:ext cx="8138160" cy="5175504"/>
          </a:xfrm>
          <a:prstGeom prst="rect">
            <a:avLst/>
          </a:prstGeom>
        </p:spPr>
      </p:pic>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25</a:t>
            </a:r>
          </a:p>
        </p:txBody>
      </p:sp>
    </p:spTree>
    <p:extLst>
      <p:ext uri="{BB962C8B-B14F-4D97-AF65-F5344CB8AC3E}">
        <p14:creationId xmlns:p14="http://schemas.microsoft.com/office/powerpoint/2010/main" val="1739673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419" y="917730"/>
            <a:ext cx="7378077" cy="5175504"/>
          </a:xfrm>
          <a:prstGeom prst="rect">
            <a:avLst/>
          </a:prstGeom>
        </p:spPr>
      </p:pic>
      <p:sp>
        <p:nvSpPr>
          <p:cNvPr id="6" name="Titre 6"/>
          <p:cNvSpPr txBox="1">
            <a:spLocks/>
          </p:cNvSpPr>
          <p:nvPr/>
        </p:nvSpPr>
        <p:spPr>
          <a:xfrm>
            <a:off x="128016" y="2359152"/>
            <a:ext cx="4754880" cy="142646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Cliquer sur ‘Continue’</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7" name="Dodécagone 6">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26</a:t>
            </a:r>
          </a:p>
        </p:txBody>
      </p:sp>
    </p:spTree>
    <p:extLst>
      <p:ext uri="{BB962C8B-B14F-4D97-AF65-F5344CB8AC3E}">
        <p14:creationId xmlns:p14="http://schemas.microsoft.com/office/powerpoint/2010/main" val="715568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16" y="917730"/>
            <a:ext cx="6786262" cy="5175504"/>
          </a:xfrm>
          <a:prstGeom prst="rect">
            <a:avLst/>
          </a:prstGeom>
        </p:spPr>
      </p:pic>
      <p:sp>
        <p:nvSpPr>
          <p:cNvPr id="6" name="Titre 6"/>
          <p:cNvSpPr txBox="1">
            <a:spLocks/>
          </p:cNvSpPr>
          <p:nvPr/>
        </p:nvSpPr>
        <p:spPr>
          <a:xfrm>
            <a:off x="-54864" y="2359152"/>
            <a:ext cx="4754880" cy="142646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Ici il nous signale une erreur au niveau du max_input_vars</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7" name="Dodécagone 6">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27</a:t>
            </a:r>
          </a:p>
        </p:txBody>
      </p:sp>
    </p:spTree>
    <p:extLst>
      <p:ext uri="{BB962C8B-B14F-4D97-AF65-F5344CB8AC3E}">
        <p14:creationId xmlns:p14="http://schemas.microsoft.com/office/powerpoint/2010/main" val="1827652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17" y="1429665"/>
            <a:ext cx="5319712" cy="505661"/>
          </a:xfrm>
          <a:prstGeom prst="rect">
            <a:avLst/>
          </a:prstGeom>
        </p:spPr>
      </p:pic>
      <p:sp>
        <p:nvSpPr>
          <p:cNvPr id="6" name="Titre 6"/>
          <p:cNvSpPr txBox="1">
            <a:spLocks/>
          </p:cNvSpPr>
          <p:nvPr/>
        </p:nvSpPr>
        <p:spPr>
          <a:xfrm>
            <a:off x="0" y="0"/>
            <a:ext cx="4754880" cy="1682496"/>
          </a:xfrm>
          <a:prstGeom prst="rect">
            <a:avLst/>
          </a:prstGeom>
        </p:spPr>
        <p:txBody>
          <a:bodyPr vert="horz" lIns="91440" tIns="45720" rIns="91440" bIns="0" rtlCol="0" anchor="b">
            <a:normAutofit fontScale="900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Retournez dans le terminal et tapez la commande ci-dessous </a:t>
            </a:r>
            <a:r>
              <a:rPr lang="fr-FR" sz="2400" b="0" dirty="0">
                <a:solidFill>
                  <a:schemeClr val="tx1"/>
                </a:solidFill>
                <a:latin typeface="Bookman Old Style" panose="02050604050505020204" pitchFamily="18" charset="0"/>
              </a:rPr>
              <a:t>pour ouvrir et éditer le fichier de configuration de PHP</a:t>
            </a: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80" y="2185443"/>
            <a:ext cx="7087034" cy="3959076"/>
          </a:xfrm>
          <a:prstGeom prst="rect">
            <a:avLst/>
          </a:prstGeom>
        </p:spPr>
      </p:pic>
      <p:sp>
        <p:nvSpPr>
          <p:cNvPr id="8" name="Titre 6"/>
          <p:cNvSpPr txBox="1">
            <a:spLocks/>
          </p:cNvSpPr>
          <p:nvPr/>
        </p:nvSpPr>
        <p:spPr>
          <a:xfrm>
            <a:off x="3049" y="2587752"/>
            <a:ext cx="4754880" cy="202082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300" b="0" dirty="0">
                <a:solidFill>
                  <a:srgbClr val="333333"/>
                </a:solidFill>
                <a:latin typeface="Bookman Old Style" panose="02050604050505020204" pitchFamily="18" charset="0"/>
              </a:rPr>
              <a:t>Allez à la ligne 426 et </a:t>
            </a:r>
            <a:r>
              <a:rPr lang="fr-FR" sz="2300" b="0" dirty="0" err="1">
                <a:solidFill>
                  <a:srgbClr val="333333"/>
                </a:solidFill>
                <a:latin typeface="Bookman Old Style" panose="02050604050505020204" pitchFamily="18" charset="0"/>
              </a:rPr>
              <a:t>elevez</a:t>
            </a:r>
            <a:r>
              <a:rPr lang="fr-FR" sz="2300" b="0" dirty="0">
                <a:solidFill>
                  <a:srgbClr val="333333"/>
                </a:solidFill>
                <a:latin typeface="Bookman Old Style" panose="02050604050505020204" pitchFamily="18" charset="0"/>
              </a:rPr>
              <a:t> le ‘;’ remplacer les ‘1000’ par ‘5000’ afin d’enregistrer</a:t>
            </a:r>
            <a:endParaRPr lang="fr-FR" sz="23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10" name="Dodécagone 9">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28</a:t>
            </a:r>
          </a:p>
        </p:txBody>
      </p:sp>
    </p:spTree>
    <p:extLst>
      <p:ext uri="{BB962C8B-B14F-4D97-AF65-F5344CB8AC3E}">
        <p14:creationId xmlns:p14="http://schemas.microsoft.com/office/powerpoint/2010/main" val="4210714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751" y="2758649"/>
            <a:ext cx="6786262" cy="1340701"/>
          </a:xfrm>
          <a:prstGeom prst="rect">
            <a:avLst/>
          </a:prstGeom>
        </p:spPr>
      </p:pic>
      <p:sp>
        <p:nvSpPr>
          <p:cNvPr id="7" name="Titre 6"/>
          <p:cNvSpPr txBox="1">
            <a:spLocks/>
          </p:cNvSpPr>
          <p:nvPr/>
        </p:nvSpPr>
        <p:spPr>
          <a:xfrm>
            <a:off x="0" y="1814608"/>
            <a:ext cx="4754880" cy="3228784"/>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Redémarrer </a:t>
            </a:r>
            <a:r>
              <a:rPr lang="fr-FR" sz="2400" b="0" dirty="0"/>
              <a:t> </a:t>
            </a:r>
            <a:r>
              <a:rPr lang="fr-FR" sz="2400" b="0" dirty="0">
                <a:solidFill>
                  <a:schemeClr val="tx1"/>
                </a:solidFill>
                <a:latin typeface="Bookman Old Style" panose="02050604050505020204" pitchFamily="18" charset="0"/>
              </a:rPr>
              <a:t>le service Apache HTTP Server (httpd) et le service PHP-FPM (php-</a:t>
            </a:r>
            <a:r>
              <a:rPr lang="fr-FR" sz="2400" b="0" dirty="0" err="1">
                <a:solidFill>
                  <a:schemeClr val="tx1"/>
                </a:solidFill>
                <a:latin typeface="Bookman Old Style" panose="02050604050505020204" pitchFamily="18" charset="0"/>
              </a:rPr>
              <a:t>fpm</a:t>
            </a:r>
            <a:r>
              <a:rPr lang="fr-FR" sz="2400" b="0" dirty="0">
                <a:solidFill>
                  <a:schemeClr val="tx1"/>
                </a:solidFill>
                <a:latin typeface="Bookman Old Style" panose="02050604050505020204" pitchFamily="18" charset="0"/>
              </a:rPr>
              <a:t>) pour permettre ainsi de charger les nouvelles configurations et les modifications apportées à ces services.</a:t>
            </a: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29</a:t>
            </a:r>
          </a:p>
        </p:txBody>
      </p:sp>
    </p:spTree>
    <p:extLst>
      <p:ext uri="{BB962C8B-B14F-4D97-AF65-F5344CB8AC3E}">
        <p14:creationId xmlns:p14="http://schemas.microsoft.com/office/powerpoint/2010/main" val="915904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1233488"/>
            <a:ext cx="7029133" cy="4722057"/>
          </a:xfrm>
          <a:prstGeom prst="rect">
            <a:avLst/>
          </a:prstGeom>
        </p:spPr>
      </p:pic>
      <p:sp>
        <p:nvSpPr>
          <p:cNvPr id="7" name="Titre 6"/>
          <p:cNvSpPr txBox="1">
            <a:spLocks/>
          </p:cNvSpPr>
          <p:nvPr/>
        </p:nvSpPr>
        <p:spPr>
          <a:xfrm>
            <a:off x="0" y="2508428"/>
            <a:ext cx="4754880" cy="2172176"/>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Retourner ensuite dans votre navigateur Web. Si vous constatez que ‘check’ a été remplacé par ‘ok’ c’est que le problème a été résolue </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8" name="Dodécagone 7">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30</a:t>
            </a:r>
          </a:p>
        </p:txBody>
      </p:sp>
    </p:spTree>
    <p:extLst>
      <p:ext uri="{BB962C8B-B14F-4D97-AF65-F5344CB8AC3E}">
        <p14:creationId xmlns:p14="http://schemas.microsoft.com/office/powerpoint/2010/main" val="31523013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8" y="1965021"/>
            <a:ext cx="4807648" cy="3704259"/>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577" y="2560320"/>
            <a:ext cx="4889436" cy="3419856"/>
          </a:xfrm>
          <a:prstGeom prst="rect">
            <a:avLst/>
          </a:prstGeom>
        </p:spPr>
      </p:pic>
      <p:sp>
        <p:nvSpPr>
          <p:cNvPr id="8" name="Titre 6"/>
          <p:cNvSpPr txBox="1">
            <a:spLocks/>
          </p:cNvSpPr>
          <p:nvPr/>
        </p:nvSpPr>
        <p:spPr>
          <a:xfrm>
            <a:off x="146304" y="0"/>
            <a:ext cx="4754880" cy="1678400"/>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Connectez vous en saisissant vos informations personnelles.</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10" name="Dodécagone 9">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31</a:t>
            </a:r>
          </a:p>
        </p:txBody>
      </p:sp>
    </p:spTree>
    <p:extLst>
      <p:ext uri="{BB962C8B-B14F-4D97-AF65-F5344CB8AC3E}">
        <p14:creationId xmlns:p14="http://schemas.microsoft.com/office/powerpoint/2010/main" val="3061425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40" y="0"/>
            <a:ext cx="12436639" cy="6858000"/>
          </a:xfrm>
          <a:solidFill>
            <a:schemeClr val="bg1">
              <a:lumMod val="85000"/>
            </a:schemeClr>
          </a:solidFill>
          <a:effectLst>
            <a:outerShdw blurRad="50800" dist="50800" dir="5400000" algn="ctr" rotWithShape="0">
              <a:srgbClr val="000000"/>
            </a:outerShdw>
          </a:effectLst>
        </p:spPr>
      </p:pic>
      <p:sp>
        <p:nvSpPr>
          <p:cNvPr id="3" name="Titre 2"/>
          <p:cNvSpPr>
            <a:spLocks noGrp="1"/>
          </p:cNvSpPr>
          <p:nvPr>
            <p:ph type="title"/>
          </p:nvPr>
        </p:nvSpPr>
        <p:spPr>
          <a:xfrm>
            <a:off x="-244639" y="3429000"/>
            <a:ext cx="3627920" cy="782318"/>
          </a:xfrm>
          <a:solidFill>
            <a:schemeClr val="tx1">
              <a:lumMod val="50000"/>
              <a:alpha val="90000"/>
            </a:schemeClr>
          </a:solidFill>
        </p:spPr>
        <p:txBody>
          <a:bodyPr>
            <a:normAutofit fontScale="90000"/>
          </a:bodyPr>
          <a:lstStyle/>
          <a:p>
            <a:pPr algn="ctr"/>
            <a:r>
              <a:rPr lang="fr-FR" dirty="0">
                <a:solidFill>
                  <a:schemeClr val="bg1"/>
                </a:solidFill>
              </a:rPr>
              <a:t>ADMINISTRATION</a:t>
            </a:r>
          </a:p>
        </p:txBody>
      </p:sp>
    </p:spTree>
    <p:extLst>
      <p:ext uri="{BB962C8B-B14F-4D97-AF65-F5344CB8AC3E}">
        <p14:creationId xmlns:p14="http://schemas.microsoft.com/office/powerpoint/2010/main" val="1356423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8" y="2007129"/>
            <a:ext cx="4807648" cy="3620044"/>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695" y="2560320"/>
            <a:ext cx="4543199" cy="3419856"/>
          </a:xfrm>
          <a:prstGeom prst="rect">
            <a:avLst/>
          </a:prstGeom>
        </p:spPr>
      </p:pic>
      <p:sp>
        <p:nvSpPr>
          <p:cNvPr id="8" name="Titre 6"/>
          <p:cNvSpPr txBox="1">
            <a:spLocks/>
          </p:cNvSpPr>
          <p:nvPr/>
        </p:nvSpPr>
        <p:spPr>
          <a:xfrm>
            <a:off x="146304" y="0"/>
            <a:ext cx="4754880" cy="1678400"/>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bg1"/>
                </a:solidFill>
                <a:latin typeface="+mj-lt"/>
                <a:ea typeface="+mj-ea"/>
                <a:cs typeface="+mj-cs"/>
              </a:defRPr>
            </a:lvl1pPr>
          </a:lstStyle>
          <a:p>
            <a:pPr marL="342900" indent="-342900">
              <a:buFont typeface="Arial" panose="020B0604020202020204" pitchFamily="34" charset="0"/>
              <a:buChar char="•"/>
            </a:pPr>
            <a:r>
              <a:rPr lang="fr-FR" sz="2400" b="0" dirty="0">
                <a:solidFill>
                  <a:srgbClr val="333333"/>
                </a:solidFill>
                <a:latin typeface="Bookman Old Style" panose="02050604050505020204" pitchFamily="18" charset="0"/>
              </a:rPr>
              <a:t>Vous pouvez maintenant ajouter des cours comme bon vous semblent.</a:t>
            </a:r>
            <a:endParaRPr lang="fr-FR" sz="2400" b="0" dirty="0">
              <a:solidFill>
                <a:schemeClr val="tx1"/>
              </a:solidFill>
              <a:latin typeface="Bookman Old Style" panose="02050604050505020204" pitchFamily="18" charset="0"/>
            </a:endParaRPr>
          </a:p>
          <a:p>
            <a:pPr marL="285750" indent="-285750">
              <a:buFont typeface="Wingdings" panose="05000000000000000000" pitchFamily="2" charset="2"/>
              <a:buChar char="§"/>
            </a:pPr>
            <a:r>
              <a:rPr lang="fr-FR" sz="2400" b="0" dirty="0"/>
              <a:t>.</a:t>
            </a:r>
            <a:endParaRPr lang="fr-FR" sz="2400" b="0" dirty="0">
              <a:solidFill>
                <a:schemeClr val="tx1"/>
              </a:solidFill>
              <a:latin typeface="Bookman Old Style" panose="02050604050505020204" pitchFamily="18" charset="0"/>
            </a:endParaRPr>
          </a:p>
        </p:txBody>
      </p:sp>
      <p:sp>
        <p:nvSpPr>
          <p:cNvPr id="10" name="Dodécagone 9">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32</a:t>
            </a:r>
          </a:p>
        </p:txBody>
      </p:sp>
    </p:spTree>
    <p:extLst>
      <p:ext uri="{BB962C8B-B14F-4D97-AF65-F5344CB8AC3E}">
        <p14:creationId xmlns:p14="http://schemas.microsoft.com/office/powerpoint/2010/main" val="2472255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40" y="0"/>
            <a:ext cx="12436639" cy="6858000"/>
          </a:xfrm>
          <a:solidFill>
            <a:schemeClr val="bg1">
              <a:lumMod val="85000"/>
            </a:schemeClr>
          </a:solidFill>
          <a:effectLst>
            <a:outerShdw blurRad="50800" dist="50800" dir="5400000" algn="ctr" rotWithShape="0">
              <a:srgbClr val="000000"/>
            </a:outerShdw>
          </a:effectLst>
        </p:spPr>
      </p:pic>
      <p:sp>
        <p:nvSpPr>
          <p:cNvPr id="3" name="Titre 2"/>
          <p:cNvSpPr>
            <a:spLocks noGrp="1"/>
          </p:cNvSpPr>
          <p:nvPr>
            <p:ph type="title"/>
          </p:nvPr>
        </p:nvSpPr>
        <p:spPr>
          <a:xfrm>
            <a:off x="0" y="3429000"/>
            <a:ext cx="3627920" cy="1380744"/>
          </a:xfrm>
          <a:solidFill>
            <a:schemeClr val="tx1">
              <a:lumMod val="50000"/>
              <a:alpha val="90000"/>
            </a:schemeClr>
          </a:solidFill>
        </p:spPr>
        <p:txBody>
          <a:bodyPr>
            <a:normAutofit fontScale="90000"/>
          </a:bodyPr>
          <a:lstStyle/>
          <a:p>
            <a:pPr algn="ctr"/>
            <a:r>
              <a:rPr lang="fr-FR" dirty="0">
                <a:solidFill>
                  <a:schemeClr val="bg1"/>
                </a:solidFill>
              </a:rPr>
              <a:t>AVANTAGES ET LIMITES DE MOODLE</a:t>
            </a:r>
          </a:p>
        </p:txBody>
      </p:sp>
    </p:spTree>
    <p:extLst>
      <p:ext uri="{BB962C8B-B14F-4D97-AF65-F5344CB8AC3E}">
        <p14:creationId xmlns:p14="http://schemas.microsoft.com/office/powerpoint/2010/main" val="74870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8"/>
          </p:nvPr>
        </p:nvSpPr>
        <p:spPr/>
        <p:txBody>
          <a:bodyPr/>
          <a:lstStyle/>
          <a:p>
            <a:pPr rtl="0"/>
            <a:fld id="{8699F50C-BE38-4BD0-BA84-9B090E1F2B9B}" type="slidenum">
              <a:rPr lang="fr-FR" noProof="0" smtClean="0"/>
              <a:t>4</a:t>
            </a:fld>
            <a:endParaRPr lang="fr-FR" noProof="0" dirty="0"/>
          </a:p>
        </p:txBody>
      </p:sp>
      <p:sp>
        <p:nvSpPr>
          <p:cNvPr id="4" name="Titre 3"/>
          <p:cNvSpPr>
            <a:spLocks noGrp="1"/>
          </p:cNvSpPr>
          <p:nvPr>
            <p:ph type="title"/>
          </p:nvPr>
        </p:nvSpPr>
        <p:spPr>
          <a:xfrm>
            <a:off x="808181" y="218333"/>
            <a:ext cx="3175498" cy="607189"/>
          </a:xfrm>
        </p:spPr>
        <p:txBody>
          <a:bodyPr>
            <a:normAutofit/>
          </a:bodyPr>
          <a:lstStyle/>
          <a:p>
            <a:r>
              <a:rPr lang="fr-FR" sz="3200" dirty="0">
                <a:solidFill>
                  <a:schemeClr val="tx1"/>
                </a:solidFill>
                <a:latin typeface="Algerian" panose="04020705040A02060702" pitchFamily="82" charset="0"/>
              </a:rPr>
              <a:t>INTRODUCTION</a:t>
            </a:r>
          </a:p>
        </p:txBody>
      </p:sp>
      <p:sp>
        <p:nvSpPr>
          <p:cNvPr id="5" name="Espace réservé du contenu 4"/>
          <p:cNvSpPr>
            <a:spLocks noGrp="1"/>
          </p:cNvSpPr>
          <p:nvPr>
            <p:ph sz="half" idx="1"/>
          </p:nvPr>
        </p:nvSpPr>
        <p:spPr>
          <a:xfrm>
            <a:off x="338530" y="1327976"/>
            <a:ext cx="5181600" cy="4816792"/>
          </a:xfrm>
        </p:spPr>
        <p:txBody>
          <a:bodyPr/>
          <a:lstStyle/>
          <a:p>
            <a:pPr marL="0" indent="0">
              <a:buNone/>
            </a:pPr>
            <a:r>
              <a:rPr lang="fr-FR" sz="2800" dirty="0">
                <a:solidFill>
                  <a:schemeClr val="tx1"/>
                </a:solidFill>
                <a:latin typeface="Bookman Old Style" panose="02050604050505020204" pitchFamily="18" charset="0"/>
              </a:rPr>
              <a:t>Moodle est une plateforme d’apprentissage en ligne qui permet aux éducateurs de créer des cours en ligne, de gérer des activités d’apprentissage, d’interagir avec les étudiants et de suivre leur progression. Le nom « Moodle » est l’accronyme de « Modular Object-Oriented Dynamic Learning Environment ».</a:t>
            </a:r>
          </a:p>
        </p:txBody>
      </p:sp>
      <p:pic>
        <p:nvPicPr>
          <p:cNvPr id="7" name="Espace réservé du conten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11287" y="0"/>
            <a:ext cx="6480713" cy="6858000"/>
          </a:xfrm>
        </p:spPr>
      </p:pic>
      <p:sp>
        <p:nvSpPr>
          <p:cNvPr id="8" name="Dodécagone 7">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Tree>
    <p:extLst>
      <p:ext uri="{BB962C8B-B14F-4D97-AF65-F5344CB8AC3E}">
        <p14:creationId xmlns:p14="http://schemas.microsoft.com/office/powerpoint/2010/main" val="22318876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 coins arrondis 3">
            <a:extLst>
              <a:ext uri="{FF2B5EF4-FFF2-40B4-BE49-F238E27FC236}">
                <a16:creationId xmlns:a16="http://schemas.microsoft.com/office/drawing/2014/main" xmlns="" id="{C7855226-F8EC-3C17-5AE6-E3A25C3005A6}"/>
              </a:ext>
            </a:extLst>
          </p:cNvPr>
          <p:cNvSpPr/>
          <p:nvPr/>
        </p:nvSpPr>
        <p:spPr>
          <a:xfrm>
            <a:off x="2468881" y="164592"/>
            <a:ext cx="6638543" cy="6191758"/>
          </a:xfrm>
          <a:prstGeom prst="roundRect">
            <a:avLst/>
          </a:prstGeom>
          <a:solidFill>
            <a:srgbClr val="F68B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Google Shape;210;p32"/>
          <p:cNvSpPr txBox="1">
            <a:spLocks/>
          </p:cNvSpPr>
          <p:nvPr/>
        </p:nvSpPr>
        <p:spPr>
          <a:xfrm>
            <a:off x="4688433" y="563174"/>
            <a:ext cx="2815133"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rPr>
              <a:t>AVANTAGES</a:t>
            </a:r>
          </a:p>
        </p:txBody>
      </p:sp>
      <p:sp>
        <p:nvSpPr>
          <p:cNvPr id="12" name="ZoneTexte 11">
            <a:extLst>
              <a:ext uri="{FF2B5EF4-FFF2-40B4-BE49-F238E27FC236}">
                <a16:creationId xmlns:a16="http://schemas.microsoft.com/office/drawing/2014/main" xmlns="" id="{3EE36B08-E821-CB18-E330-CA9830DFB48B}"/>
              </a:ext>
            </a:extLst>
          </p:cNvPr>
          <p:cNvSpPr txBox="1"/>
          <p:nvPr/>
        </p:nvSpPr>
        <p:spPr>
          <a:xfrm>
            <a:off x="3438367" y="1664273"/>
            <a:ext cx="4065199" cy="4401205"/>
          </a:xfrm>
          <a:prstGeom prst="rect">
            <a:avLst/>
          </a:prstGeom>
          <a:noFill/>
        </p:spPr>
        <p:txBody>
          <a:bodyPr wrap="square" rtlCol="0">
            <a:spAutoFit/>
          </a:bodyPr>
          <a:lstStyle/>
          <a:p>
            <a:pPr marL="285750" indent="-285750">
              <a:buFont typeface="Arial" panose="020B0604020202020204" pitchFamily="34" charset="0"/>
              <a:buChar char="•"/>
            </a:pPr>
            <a:r>
              <a:rPr lang="fr-FR" sz="2800" b="0" i="0" dirty="0">
                <a:solidFill>
                  <a:schemeClr val="bg1"/>
                </a:solidFill>
                <a:effectLst/>
                <a:latin typeface="Bookman Old Style" panose="02050604050505020204" pitchFamily="18" charset="0"/>
              </a:rPr>
              <a:t>Flexibilité</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Personnalisation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Interaction et collaboration</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Suivi des progrès</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Sécurité et confidentialité</a:t>
            </a:r>
          </a:p>
          <a:p>
            <a:pPr marL="285750" indent="-285750">
              <a:buFont typeface="Arial" panose="020B0604020202020204" pitchFamily="34" charset="0"/>
              <a:buChar char="•"/>
            </a:pPr>
            <a:r>
              <a:rPr lang="fr-FR" sz="2800" dirty="0">
                <a:solidFill>
                  <a:schemeClr val="bg1"/>
                </a:solidFill>
                <a:latin typeface="Bookman Old Style" panose="02050604050505020204" pitchFamily="18" charset="0"/>
              </a:rPr>
              <a:t>Ressources pédagogiques variées</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13" name="Dodécagone 12">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33</a:t>
            </a:r>
          </a:p>
        </p:txBody>
      </p:sp>
    </p:spTree>
    <p:extLst>
      <p:ext uri="{BB962C8B-B14F-4D97-AF65-F5344CB8AC3E}">
        <p14:creationId xmlns:p14="http://schemas.microsoft.com/office/powerpoint/2010/main" val="202253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 coins arrondis 3">
            <a:extLst>
              <a:ext uri="{FF2B5EF4-FFF2-40B4-BE49-F238E27FC236}">
                <a16:creationId xmlns:a16="http://schemas.microsoft.com/office/drawing/2014/main" xmlns="" id="{C7855226-F8EC-3C17-5AE6-E3A25C3005A6}"/>
              </a:ext>
            </a:extLst>
          </p:cNvPr>
          <p:cNvSpPr/>
          <p:nvPr/>
        </p:nvSpPr>
        <p:spPr>
          <a:xfrm>
            <a:off x="2695739" y="164592"/>
            <a:ext cx="6638543" cy="6191758"/>
          </a:xfrm>
          <a:prstGeom prst="roundRect">
            <a:avLst/>
          </a:prstGeom>
          <a:solidFill>
            <a:srgbClr val="F68B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Google Shape;210;p32"/>
          <p:cNvSpPr txBox="1">
            <a:spLocks/>
          </p:cNvSpPr>
          <p:nvPr/>
        </p:nvSpPr>
        <p:spPr>
          <a:xfrm>
            <a:off x="4688433" y="423260"/>
            <a:ext cx="2815133"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rPr>
              <a:t>LIMITES</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13" name="ZoneTexte 12">
            <a:extLst>
              <a:ext uri="{FF2B5EF4-FFF2-40B4-BE49-F238E27FC236}">
                <a16:creationId xmlns:a16="http://schemas.microsoft.com/office/drawing/2014/main" xmlns="" id="{25E6F491-710F-C74B-239A-8A796DFB518E}"/>
              </a:ext>
            </a:extLst>
          </p:cNvPr>
          <p:cNvSpPr txBox="1"/>
          <p:nvPr/>
        </p:nvSpPr>
        <p:spPr>
          <a:xfrm>
            <a:off x="3567313" y="1233488"/>
            <a:ext cx="3657600" cy="4832092"/>
          </a:xfrm>
          <a:prstGeom prst="rect">
            <a:avLst/>
          </a:prstGeom>
          <a:noFill/>
        </p:spPr>
        <p:txBody>
          <a:bodyPr wrap="square" rtlCol="0">
            <a:spAutoFit/>
          </a:bodyPr>
          <a:lstStyle/>
          <a:p>
            <a:pPr marL="342900" indent="-342900">
              <a:buFont typeface="Wingdings" panose="05000000000000000000" pitchFamily="2" charset="2"/>
              <a:buChar char="§"/>
            </a:pPr>
            <a:r>
              <a:rPr lang="fr-FR" sz="2800" dirty="0">
                <a:solidFill>
                  <a:schemeClr val="bg1"/>
                </a:solidFill>
                <a:latin typeface="Bookman Old Style" panose="02050604050505020204" pitchFamily="18" charset="0"/>
              </a:rPr>
              <a:t>Dépendance de la connectivité Internet</a:t>
            </a:r>
          </a:p>
          <a:p>
            <a:pPr marL="342900" indent="-342900">
              <a:buFont typeface="Wingdings" panose="05000000000000000000" pitchFamily="2" charset="2"/>
              <a:buChar char="§"/>
            </a:pPr>
            <a:r>
              <a:rPr lang="fr-FR" sz="2800" dirty="0">
                <a:solidFill>
                  <a:schemeClr val="bg1"/>
                </a:solidFill>
                <a:latin typeface="Bookman Old Style" panose="02050604050505020204" pitchFamily="18" charset="0"/>
              </a:rPr>
              <a:t>Complexité de configuration</a:t>
            </a:r>
          </a:p>
          <a:p>
            <a:pPr marL="342900" indent="-342900">
              <a:buFont typeface="Wingdings" panose="05000000000000000000" pitchFamily="2" charset="2"/>
              <a:buChar char="§"/>
            </a:pPr>
            <a:r>
              <a:rPr lang="fr-FR" sz="2800" dirty="0">
                <a:solidFill>
                  <a:schemeClr val="bg1"/>
                </a:solidFill>
                <a:latin typeface="Bookman Old Style" panose="02050604050505020204" pitchFamily="18" charset="0"/>
              </a:rPr>
              <a:t>Besoin de compétences techniques</a:t>
            </a:r>
          </a:p>
          <a:p>
            <a:pPr marL="342900" indent="-342900">
              <a:buFont typeface="Wingdings" panose="05000000000000000000" pitchFamily="2" charset="2"/>
              <a:buChar char="§"/>
            </a:pPr>
            <a:r>
              <a:rPr lang="fr-FR" sz="2800" dirty="0">
                <a:solidFill>
                  <a:schemeClr val="bg1"/>
                </a:solidFill>
                <a:latin typeface="Bookman Old Style" panose="02050604050505020204" pitchFamily="18" charset="0"/>
              </a:rPr>
              <a:t>Limitation de performances à grande échelle</a:t>
            </a:r>
          </a:p>
        </p:txBody>
      </p:sp>
      <p:sp>
        <p:nvSpPr>
          <p:cNvPr id="14" name="Dodécagone 13">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34</a:t>
            </a:r>
          </a:p>
        </p:txBody>
      </p:sp>
    </p:spTree>
    <p:extLst>
      <p:ext uri="{BB962C8B-B14F-4D97-AF65-F5344CB8AC3E}">
        <p14:creationId xmlns:p14="http://schemas.microsoft.com/office/powerpoint/2010/main" val="1156270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7"/>
          </p:nvPr>
        </p:nvSpPr>
        <p:spPr/>
        <p:txBody>
          <a:bodyPr/>
          <a:lstStyle/>
          <a:p>
            <a:pPr rtl="0"/>
            <a:r>
              <a:rPr lang="fr-FR" noProof="0" dirty="0"/>
              <a:t>Ajouter un pied de page</a:t>
            </a:r>
          </a:p>
        </p:txBody>
      </p:sp>
      <p:sp>
        <p:nvSpPr>
          <p:cNvPr id="3" name="Espace réservé du numéro de diapositive 2"/>
          <p:cNvSpPr>
            <a:spLocks noGrp="1"/>
          </p:cNvSpPr>
          <p:nvPr>
            <p:ph type="sldNum" sz="quarter" idx="18"/>
          </p:nvPr>
        </p:nvSpPr>
        <p:spPr/>
        <p:txBody>
          <a:bodyPr/>
          <a:lstStyle/>
          <a:p>
            <a:pPr rtl="0"/>
            <a:fld id="{8699F50C-BE38-4BD0-BA84-9B090E1F2B9B}" type="slidenum">
              <a:rPr lang="fr-FR" noProof="0" smtClean="0"/>
              <a:t>42</a:t>
            </a:fld>
            <a:endParaRPr lang="fr-FR" noProof="0" dirty="0"/>
          </a:p>
        </p:txBody>
      </p:sp>
      <p:sp>
        <p:nvSpPr>
          <p:cNvPr id="4" name="Titre 3"/>
          <p:cNvSpPr>
            <a:spLocks noGrp="1"/>
          </p:cNvSpPr>
          <p:nvPr>
            <p:ph type="title"/>
          </p:nvPr>
        </p:nvSpPr>
        <p:spPr>
          <a:xfrm>
            <a:off x="-1401873" y="-573985"/>
            <a:ext cx="8333222" cy="1147969"/>
          </a:xfrm>
        </p:spPr>
        <p:txBody>
          <a:bodyPr/>
          <a:lstStyle/>
          <a:p>
            <a:pPr algn="ctr"/>
            <a:r>
              <a:rPr lang="fr-FR" dirty="0">
                <a:solidFill>
                  <a:schemeClr val="tx1"/>
                </a:solidFill>
              </a:rPr>
              <a:t>CONCLUSION</a:t>
            </a:r>
          </a:p>
        </p:txBody>
      </p:sp>
      <p:sp>
        <p:nvSpPr>
          <p:cNvPr id="5" name="Espace réservé du contenu 4"/>
          <p:cNvSpPr>
            <a:spLocks noGrp="1"/>
          </p:cNvSpPr>
          <p:nvPr>
            <p:ph sz="half" idx="1"/>
          </p:nvPr>
        </p:nvSpPr>
        <p:spPr>
          <a:xfrm>
            <a:off x="173938" y="573984"/>
            <a:ext cx="5181600" cy="6284016"/>
          </a:xfrm>
        </p:spPr>
        <p:txBody>
          <a:bodyPr/>
          <a:lstStyle/>
          <a:p>
            <a:pPr marL="0" indent="0">
              <a:buNone/>
            </a:pPr>
            <a:r>
              <a:rPr lang="fr-FR" sz="3200" dirty="0">
                <a:solidFill>
                  <a:schemeClr val="tx1"/>
                </a:solidFill>
                <a:latin typeface="Agency FB" panose="020B0503020202020204" pitchFamily="34" charset="0"/>
              </a:rPr>
              <a:t>En résumé, Moodle est devenu un outil incontournable dans le domaine de l'apprentissage en ligne, offrant un environnement virtuel riche en fonctionnalités pour l'éducation et la formation à . Que ce soit pour les cours en ligne, les formations professionnelles, les programmes d'apprentissage hybrides ou l'enseignement à distance, Moodle fournit une plateforme solide et évolutive pour soutenir l'apprentissage et favoriser l'engagement des apprenants.</a:t>
            </a:r>
          </a:p>
        </p:txBody>
      </p:sp>
      <p:pic>
        <p:nvPicPr>
          <p:cNvPr id="8" name="Espace réservé du contenu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287" y="0"/>
            <a:ext cx="6480713" cy="6858000"/>
          </a:xfrm>
          <a:prstGeom prst="rect">
            <a:avLst/>
          </a:prstGeom>
        </p:spPr>
      </p:pic>
      <p:sp>
        <p:nvSpPr>
          <p:cNvPr id="9" name="Dodécagone 8">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35</a:t>
            </a:r>
          </a:p>
        </p:txBody>
      </p:sp>
    </p:spTree>
    <p:extLst>
      <p:ext uri="{BB962C8B-B14F-4D97-AF65-F5344CB8AC3E}">
        <p14:creationId xmlns:p14="http://schemas.microsoft.com/office/powerpoint/2010/main" val="147307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 coins arrondis 3">
            <a:extLst>
              <a:ext uri="{FF2B5EF4-FFF2-40B4-BE49-F238E27FC236}">
                <a16:creationId xmlns:a16="http://schemas.microsoft.com/office/drawing/2014/main" xmlns="" id="{C7855226-F8EC-3C17-5AE6-E3A25C3005A6}"/>
              </a:ext>
            </a:extLst>
          </p:cNvPr>
          <p:cNvSpPr/>
          <p:nvPr/>
        </p:nvSpPr>
        <p:spPr>
          <a:xfrm>
            <a:off x="2468881" y="137297"/>
            <a:ext cx="6638543" cy="6191758"/>
          </a:xfrm>
          <a:prstGeom prst="roundRect">
            <a:avLst/>
          </a:prstGeom>
          <a:solidFill>
            <a:srgbClr val="F68B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Google Shape;210;p32"/>
          <p:cNvSpPr txBox="1">
            <a:spLocks/>
          </p:cNvSpPr>
          <p:nvPr/>
        </p:nvSpPr>
        <p:spPr>
          <a:xfrm>
            <a:off x="4688433" y="563174"/>
            <a:ext cx="2815133"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fr-FR" kern="100" dirty="0">
                <a:solidFill>
                  <a:schemeClr val="bg1"/>
                </a:solidFill>
                <a:latin typeface="Algerian" panose="04020705040A02060702" pitchFamily="82" charset="0"/>
                <a:ea typeface="Calibri" panose="020F0502020204030204" pitchFamily="34" charset="0"/>
                <a:cs typeface="Times New Roman" panose="02020603050405020304" pitchFamily="18" charset="0"/>
              </a:rPr>
              <a:t>SOURCES</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14" name="Dodécagone 13">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36</a:t>
            </a:r>
          </a:p>
        </p:txBody>
      </p:sp>
      <p:sp>
        <p:nvSpPr>
          <p:cNvPr id="8" name="ZoneTexte 7">
            <a:extLst>
              <a:ext uri="{FF2B5EF4-FFF2-40B4-BE49-F238E27FC236}">
                <a16:creationId xmlns:a16="http://schemas.microsoft.com/office/drawing/2014/main" xmlns="" id="{25E6F491-710F-C74B-239A-8A796DFB518E}"/>
              </a:ext>
            </a:extLst>
          </p:cNvPr>
          <p:cNvSpPr txBox="1"/>
          <p:nvPr/>
        </p:nvSpPr>
        <p:spPr>
          <a:xfrm>
            <a:off x="3594608" y="1678904"/>
            <a:ext cx="3657600" cy="3108543"/>
          </a:xfrm>
          <a:prstGeom prst="rect">
            <a:avLst/>
          </a:prstGeom>
          <a:noFill/>
        </p:spPr>
        <p:txBody>
          <a:bodyPr wrap="square" rtlCol="0">
            <a:spAutoFit/>
          </a:bodyPr>
          <a:lstStyle/>
          <a:p>
            <a:pPr marL="342900" indent="-342900">
              <a:buFont typeface="Wingdings" panose="05000000000000000000" pitchFamily="2" charset="2"/>
              <a:buChar char="§"/>
            </a:pPr>
            <a:r>
              <a:rPr lang="fr-FR" sz="2800" dirty="0">
                <a:solidFill>
                  <a:schemeClr val="bg1"/>
                </a:solidFill>
                <a:latin typeface="Bookman Old Style" panose="02050604050505020204" pitchFamily="18" charset="0"/>
                <a:hlinkClick r:id="rId4"/>
              </a:rPr>
              <a:t>https://wiki.crowncloud.net/?</a:t>
            </a:r>
            <a:r>
              <a:rPr lang="fr-FR" sz="2800" dirty="0" smtClean="0">
                <a:solidFill>
                  <a:schemeClr val="bg1"/>
                </a:solidFill>
                <a:latin typeface="Bookman Old Style" panose="02050604050505020204" pitchFamily="18" charset="0"/>
                <a:hlinkClick r:id="rId4"/>
              </a:rPr>
              <a:t>How_To_Install_MariaDB_on_CentOS_Stream_9</a:t>
            </a:r>
            <a:endParaRPr lang="fr-FR" sz="2800" dirty="0" smtClean="0">
              <a:solidFill>
                <a:schemeClr val="bg1"/>
              </a:solidFill>
              <a:latin typeface="Bookman Old Style" panose="02050604050505020204" pitchFamily="18" charset="0"/>
            </a:endParaRPr>
          </a:p>
          <a:p>
            <a:pPr marL="342900" indent="-342900">
              <a:buFont typeface="Wingdings" panose="05000000000000000000" pitchFamily="2" charset="2"/>
              <a:buChar char="§"/>
            </a:pPr>
            <a:r>
              <a:rPr lang="fr-FR" sz="2800" dirty="0" smtClean="0">
                <a:solidFill>
                  <a:schemeClr val="bg1"/>
                </a:solidFill>
                <a:latin typeface="Bookman Old Style" panose="02050604050505020204" pitchFamily="18" charset="0"/>
              </a:rPr>
              <a:t>YouTube</a:t>
            </a:r>
          </a:p>
          <a:p>
            <a:pPr marL="342900" indent="-342900">
              <a:buFont typeface="Wingdings" panose="05000000000000000000" pitchFamily="2" charset="2"/>
              <a:buChar char="§"/>
            </a:pPr>
            <a:r>
              <a:rPr lang="fr-FR" sz="2800" dirty="0" smtClean="0">
                <a:solidFill>
                  <a:schemeClr val="bg1"/>
                </a:solidFill>
                <a:latin typeface="Bookman Old Style" panose="02050604050505020204" pitchFamily="18" charset="0"/>
              </a:rPr>
              <a:t>ChatGpt</a:t>
            </a:r>
            <a:endParaRPr lang="fr-FR" sz="28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946358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à coins arrondis 1"/>
          <p:cNvSpPr/>
          <p:nvPr/>
        </p:nvSpPr>
        <p:spPr>
          <a:xfrm>
            <a:off x="2414016" y="2468880"/>
            <a:ext cx="6911253" cy="1391690"/>
          </a:xfrm>
          <a:prstGeom prst="roundRect">
            <a:avLst/>
          </a:prstGeom>
          <a:solidFill>
            <a:srgbClr val="F68B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21433" cy="1373401"/>
          </a:xfrm>
          <a:prstGeom prst="rect">
            <a:avLst/>
          </a:prstGeom>
        </p:spPr>
      </p:pic>
      <p:sp>
        <p:nvSpPr>
          <p:cNvPr id="8" name="Google Shape;210;p32"/>
          <p:cNvSpPr txBox="1">
            <a:spLocks/>
          </p:cNvSpPr>
          <p:nvPr/>
        </p:nvSpPr>
        <p:spPr>
          <a:xfrm>
            <a:off x="2866731" y="2794310"/>
            <a:ext cx="6458538" cy="810228"/>
          </a:xfrm>
          <a:prstGeom prst="rect">
            <a:avLst/>
          </a:prstGeom>
        </p:spPr>
        <p:txBody>
          <a:bodyPr spcFirstLastPara="1" wrap="square" lIns="91425" tIns="91425" rIns="91425" bIns="91425" rtlCol="0" anchor="t" anchorCtr="0">
            <a:no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fr-FR" b="0" i="1" u="sng" kern="100" dirty="0">
                <a:solidFill>
                  <a:schemeClr val="tx1"/>
                </a:solidFill>
                <a:latin typeface="Bookman Old Style" panose="02050604050505020204" pitchFamily="18" charset="0"/>
                <a:ea typeface="Calibri" panose="020F0502020204030204" pitchFamily="34" charset="0"/>
                <a:cs typeface="Times New Roman" panose="02020603050405020304" pitchFamily="18" charset="0"/>
              </a:rPr>
              <a:t>Merci de Votre Aimable Attention !</a:t>
            </a:r>
          </a:p>
        </p:txBody>
      </p:sp>
      <p:sp>
        <p:nvSpPr>
          <p:cNvPr id="12" name="Dodécagone 11">
            <a:extLst>
              <a:ext uri="{FF2B5EF4-FFF2-40B4-BE49-F238E27FC236}">
                <a16:creationId xmlns:a16="http://schemas.microsoft.com/office/drawing/2014/main" xmlns="" id="{1CC60448-5DF3-469A-8B1C-C0E15F76C8B0}"/>
              </a:ext>
            </a:extLst>
          </p:cNvPr>
          <p:cNvSpPr/>
          <p:nvPr/>
        </p:nvSpPr>
        <p:spPr>
          <a:xfrm>
            <a:off x="11356848" y="6181095"/>
            <a:ext cx="795465"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37</a:t>
            </a:r>
          </a:p>
        </p:txBody>
      </p:sp>
    </p:spTree>
    <p:extLst>
      <p:ext uri="{BB962C8B-B14F-4D97-AF65-F5344CB8AC3E}">
        <p14:creationId xmlns:p14="http://schemas.microsoft.com/office/powerpoint/2010/main" val="2071550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39" y="0"/>
            <a:ext cx="12436639" cy="6858000"/>
          </a:xfrm>
        </p:spPr>
      </p:pic>
      <p:sp>
        <p:nvSpPr>
          <p:cNvPr id="3" name="Titre 2"/>
          <p:cNvSpPr>
            <a:spLocks noGrp="1"/>
          </p:cNvSpPr>
          <p:nvPr>
            <p:ph type="title"/>
          </p:nvPr>
        </p:nvSpPr>
        <p:spPr>
          <a:xfrm>
            <a:off x="-244639" y="3429000"/>
            <a:ext cx="3627920" cy="782318"/>
          </a:xfrm>
          <a:solidFill>
            <a:schemeClr val="tx1">
              <a:lumMod val="50000"/>
              <a:alpha val="90000"/>
            </a:schemeClr>
          </a:solidFill>
        </p:spPr>
        <p:txBody>
          <a:bodyPr/>
          <a:lstStyle/>
          <a:p>
            <a:pPr algn="ctr"/>
            <a:r>
              <a:rPr lang="fr-FR" dirty="0">
                <a:solidFill>
                  <a:schemeClr val="bg1"/>
                </a:solidFill>
              </a:rPr>
              <a:t>PRESENTATION</a:t>
            </a:r>
          </a:p>
        </p:txBody>
      </p:sp>
    </p:spTree>
    <p:extLst>
      <p:ext uri="{BB962C8B-B14F-4D97-AF65-F5344CB8AC3E}">
        <p14:creationId xmlns:p14="http://schemas.microsoft.com/office/powerpoint/2010/main" val="463863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8"/>
          </p:nvPr>
        </p:nvSpPr>
        <p:spPr/>
        <p:txBody>
          <a:bodyPr/>
          <a:lstStyle/>
          <a:p>
            <a:pPr rtl="0"/>
            <a:fld id="{8699F50C-BE38-4BD0-BA84-9B090E1F2B9B}" type="slidenum">
              <a:rPr lang="fr-FR" noProof="0" smtClean="0"/>
              <a:t>6</a:t>
            </a:fld>
            <a:endParaRPr lang="fr-FR" noProof="0" dirty="0"/>
          </a:p>
        </p:txBody>
      </p:sp>
      <p:sp>
        <p:nvSpPr>
          <p:cNvPr id="4" name="Titre 3"/>
          <p:cNvSpPr>
            <a:spLocks noGrp="1"/>
          </p:cNvSpPr>
          <p:nvPr>
            <p:ph type="title"/>
          </p:nvPr>
        </p:nvSpPr>
        <p:spPr>
          <a:xfrm>
            <a:off x="766736" y="0"/>
            <a:ext cx="3194767" cy="550482"/>
          </a:xfrm>
        </p:spPr>
        <p:txBody>
          <a:bodyPr>
            <a:normAutofit/>
          </a:bodyPr>
          <a:lstStyle/>
          <a:p>
            <a:r>
              <a:rPr lang="fr-FR" sz="3200" dirty="0">
                <a:solidFill>
                  <a:schemeClr val="tx1"/>
                </a:solidFill>
                <a:latin typeface="Algerian" panose="04020705040A02060702" pitchFamily="82" charset="0"/>
              </a:rPr>
              <a:t>PRESENTATION</a:t>
            </a:r>
          </a:p>
        </p:txBody>
      </p:sp>
      <p:sp>
        <p:nvSpPr>
          <p:cNvPr id="5" name="Espace réservé du contenu 4"/>
          <p:cNvSpPr>
            <a:spLocks noGrp="1"/>
          </p:cNvSpPr>
          <p:nvPr>
            <p:ph sz="half" idx="1"/>
          </p:nvPr>
        </p:nvSpPr>
        <p:spPr>
          <a:xfrm>
            <a:off x="224885" y="550482"/>
            <a:ext cx="5181600" cy="5677852"/>
          </a:xfrm>
        </p:spPr>
        <p:txBody>
          <a:bodyPr/>
          <a:lstStyle/>
          <a:p>
            <a:pPr marL="0" indent="0">
              <a:buNone/>
            </a:pPr>
            <a:r>
              <a:rPr lang="fr-FR" dirty="0">
                <a:solidFill>
                  <a:schemeClr val="tx1"/>
                </a:solidFill>
                <a:latin typeface="Bookman Old Style" panose="02050604050505020204" pitchFamily="18" charset="0"/>
              </a:rPr>
              <a:t>Moodle est un système open-source, ce qui signifie qu’il est gratuit et peut être modifié et personnalisé en fonction des besoins spécifiques de chaque institution éducative. Il est utilisé par de nombreuses écoles, universités, organisations de formation professionnelles et entreprises à travers le monde pour offrir des environnements d’apprentissages en ligne efficace et flexibles. Moodle offre une large gamme de fonctionnalités pour soutenir l’apprentissage en ligne et la gestion des cours. Voici quelques unes des fonctionnalités principales de moodle:</a:t>
            </a:r>
          </a:p>
        </p:txBody>
      </p:sp>
      <p:pic>
        <p:nvPicPr>
          <p:cNvPr id="7" name="Espace réservé du conten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11287" y="0"/>
            <a:ext cx="6480713" cy="6858000"/>
          </a:xfrm>
        </p:spPr>
      </p:pic>
      <p:sp>
        <p:nvSpPr>
          <p:cNvPr id="6" name="Dodécagone 5">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Tree>
    <p:extLst>
      <p:ext uri="{BB962C8B-B14F-4D97-AF65-F5344CB8AC3E}">
        <p14:creationId xmlns:p14="http://schemas.microsoft.com/office/powerpoint/2010/main" val="7044828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4432513" cy="5928360"/>
          </a:xfrm>
          <a:solidFill>
            <a:schemeClr val="bg1"/>
          </a:solidFill>
        </p:spPr>
        <p:txBody>
          <a:bodyPr/>
          <a:lstStyle/>
          <a:p>
            <a:pPr marL="342900" indent="-342900">
              <a:buFont typeface="Wingdings" panose="05000000000000000000" pitchFamily="2" charset="2"/>
              <a:buChar char="q"/>
            </a:pPr>
            <a:r>
              <a:rPr lang="fr-FR" dirty="0">
                <a:latin typeface="Bookman Old Style" panose="02050604050505020204" pitchFamily="18" charset="0"/>
              </a:rPr>
              <a:t>Gestion des cours</a:t>
            </a:r>
          </a:p>
          <a:p>
            <a:endParaRPr lang="fr-FR" dirty="0"/>
          </a:p>
          <a:p>
            <a:endParaRPr lang="fr-FR" dirty="0"/>
          </a:p>
          <a:p>
            <a:pPr marL="342900" indent="-342900">
              <a:buFont typeface="Wingdings" panose="05000000000000000000" pitchFamily="2" charset="2"/>
              <a:buChar char="q"/>
            </a:pPr>
            <a:r>
              <a:rPr lang="fr-FR" dirty="0">
                <a:latin typeface="Bookman Old Style" panose="02050604050505020204" pitchFamily="18" charset="0"/>
              </a:rPr>
              <a:t>Activités d’apprentissages</a:t>
            </a:r>
          </a:p>
          <a:p>
            <a:endParaRPr lang="fr-FR" dirty="0"/>
          </a:p>
          <a:p>
            <a:pPr marL="342900" indent="-342900">
              <a:buFont typeface="Wingdings" panose="05000000000000000000" pitchFamily="2" charset="2"/>
              <a:buChar char="q"/>
            </a:pPr>
            <a:endParaRPr lang="fr-FR" dirty="0"/>
          </a:p>
          <a:p>
            <a:pPr marL="342900" indent="-342900">
              <a:buFont typeface="Wingdings" panose="05000000000000000000" pitchFamily="2" charset="2"/>
              <a:buChar char="q"/>
            </a:pPr>
            <a:r>
              <a:rPr lang="fr-FR" dirty="0">
                <a:latin typeface="Bookman Old Style" panose="02050604050505020204" pitchFamily="18" charset="0"/>
              </a:rPr>
              <a:t>Ressources Pédagogiques</a:t>
            </a:r>
          </a:p>
          <a:p>
            <a:endParaRPr lang="fr-FR" dirty="0"/>
          </a:p>
          <a:p>
            <a:pPr marL="342900" indent="-342900">
              <a:buFont typeface="Wingdings" panose="05000000000000000000" pitchFamily="2" charset="2"/>
              <a:buChar char="q"/>
            </a:pPr>
            <a:endParaRPr lang="fr-FR" dirty="0"/>
          </a:p>
          <a:p>
            <a:pPr marL="342900" indent="-342900">
              <a:buFont typeface="Wingdings" panose="05000000000000000000" pitchFamily="2" charset="2"/>
              <a:buChar char="q"/>
            </a:pPr>
            <a:r>
              <a:rPr lang="fr-FR" dirty="0">
                <a:latin typeface="Bookman Old Style" panose="02050604050505020204" pitchFamily="18" charset="0"/>
              </a:rPr>
              <a:t>Collaboration&amp; Communication</a:t>
            </a:r>
          </a:p>
        </p:txBody>
      </p:sp>
      <p:sp>
        <p:nvSpPr>
          <p:cNvPr id="4" name="Sous-titre 2"/>
          <p:cNvSpPr txBox="1">
            <a:spLocks/>
          </p:cNvSpPr>
          <p:nvPr/>
        </p:nvSpPr>
        <p:spPr>
          <a:xfrm>
            <a:off x="7759487" y="3002280"/>
            <a:ext cx="4432513" cy="3855720"/>
          </a:xfrm>
          <a:prstGeom prst="rect">
            <a:avLst/>
          </a:prstGeom>
          <a:solidFill>
            <a:schemeClr val="bg1"/>
          </a:solidFill>
        </p:spPr>
        <p:txBody>
          <a:bodyPr rtlCol="0"/>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400" b="0" i="0" kern="1200" spc="300">
                <a:solidFill>
                  <a:schemeClr val="tx1"/>
                </a:solidFill>
                <a:latin typeface="+mn-lt"/>
                <a:ea typeface="+mn-ea"/>
                <a:cs typeface="Calibri" panose="020F0502020204030204" pitchFamily="34" charset="0"/>
              </a:defRPr>
            </a:lvl1pPr>
            <a:lvl2pPr marL="457200" indent="0" algn="ctr"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fr-FR" dirty="0">
                <a:latin typeface="Bookman Old Style" panose="02050604050505020204" pitchFamily="18" charset="0"/>
              </a:rPr>
              <a:t>Suivi de progression</a:t>
            </a:r>
          </a:p>
          <a:p>
            <a:endParaRPr lang="fr-FR" dirty="0">
              <a:latin typeface="Bookman Old Style" panose="02050604050505020204" pitchFamily="18" charset="0"/>
            </a:endParaRPr>
          </a:p>
          <a:p>
            <a:pPr marL="342900" indent="-342900">
              <a:buFont typeface="Wingdings" panose="05000000000000000000" pitchFamily="2" charset="2"/>
              <a:buChar char="q"/>
            </a:pPr>
            <a:endParaRPr lang="fr-FR" dirty="0">
              <a:latin typeface="Bookman Old Style" panose="02050604050505020204" pitchFamily="18" charset="0"/>
            </a:endParaRPr>
          </a:p>
          <a:p>
            <a:pPr marL="342900" indent="-342900">
              <a:buFont typeface="Wingdings" panose="05000000000000000000" pitchFamily="2" charset="2"/>
              <a:buChar char="q"/>
            </a:pPr>
            <a:r>
              <a:rPr lang="fr-FR" dirty="0">
                <a:latin typeface="Bookman Old Style" panose="02050604050505020204" pitchFamily="18" charset="0"/>
              </a:rPr>
              <a:t>Gestion des évaluations</a:t>
            </a:r>
          </a:p>
          <a:p>
            <a:endParaRPr lang="fr-FR" dirty="0">
              <a:latin typeface="Bookman Old Style" panose="02050604050505020204" pitchFamily="18" charset="0"/>
            </a:endParaRPr>
          </a:p>
          <a:p>
            <a:pPr marL="342900" indent="-342900">
              <a:buFont typeface="Wingdings" panose="05000000000000000000" pitchFamily="2" charset="2"/>
              <a:buChar char="q"/>
            </a:pPr>
            <a:endParaRPr lang="fr-FR" dirty="0">
              <a:latin typeface="Bookman Old Style" panose="02050604050505020204" pitchFamily="18" charset="0"/>
            </a:endParaRPr>
          </a:p>
          <a:p>
            <a:pPr marL="342900" indent="-342900">
              <a:buFont typeface="Wingdings" panose="05000000000000000000" pitchFamily="2" charset="2"/>
              <a:buChar char="q"/>
            </a:pPr>
            <a:r>
              <a:rPr lang="fr-FR" dirty="0">
                <a:latin typeface="Bookman Old Style" panose="02050604050505020204" pitchFamily="18" charset="0"/>
              </a:rPr>
              <a:t>Accès Mobile</a:t>
            </a:r>
          </a:p>
          <a:p>
            <a:endParaRPr lang="fr-FR" dirty="0"/>
          </a:p>
          <a:p>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0"/>
            <a:ext cx="2590800" cy="1600200"/>
          </a:xfrm>
          <a:prstGeom prst="rect">
            <a:avLst/>
          </a:prstGeom>
        </p:spPr>
      </p:pic>
      <p:sp>
        <p:nvSpPr>
          <p:cNvPr id="7" name="Dodécagone 6">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p>
        </p:txBody>
      </p:sp>
    </p:spTree>
    <p:extLst>
      <p:ext uri="{BB962C8B-B14F-4D97-AF65-F5344CB8AC3E}">
        <p14:creationId xmlns:p14="http://schemas.microsoft.com/office/powerpoint/2010/main" val="23339183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0" r="2530"/>
          <a:stretch>
            <a:fillRect/>
          </a:stretch>
        </p:blipFill>
        <p:spPr>
          <a:xfrm>
            <a:off x="-244640" y="0"/>
            <a:ext cx="12436639" cy="6858000"/>
          </a:xfrm>
        </p:spPr>
      </p:pic>
      <p:sp>
        <p:nvSpPr>
          <p:cNvPr id="3" name="Titre 2"/>
          <p:cNvSpPr>
            <a:spLocks noGrp="1"/>
          </p:cNvSpPr>
          <p:nvPr>
            <p:ph type="title"/>
          </p:nvPr>
        </p:nvSpPr>
        <p:spPr>
          <a:xfrm>
            <a:off x="-244639" y="3429000"/>
            <a:ext cx="3627920" cy="782318"/>
          </a:xfrm>
          <a:solidFill>
            <a:schemeClr val="tx1">
              <a:lumMod val="50000"/>
              <a:alpha val="90000"/>
            </a:schemeClr>
          </a:solidFill>
        </p:spPr>
        <p:txBody>
          <a:bodyPr/>
          <a:lstStyle/>
          <a:p>
            <a:pPr algn="ctr"/>
            <a:r>
              <a:rPr lang="fr-FR" dirty="0">
                <a:solidFill>
                  <a:schemeClr val="bg1"/>
                </a:solidFill>
              </a:rPr>
              <a:t>PRE-REQUIS</a:t>
            </a:r>
          </a:p>
        </p:txBody>
      </p:sp>
    </p:spTree>
    <p:extLst>
      <p:ext uri="{BB962C8B-B14F-4D97-AF65-F5344CB8AC3E}">
        <p14:creationId xmlns:p14="http://schemas.microsoft.com/office/powerpoint/2010/main" val="236772564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Espace réservé du texte 5"/>
          <p:cNvSpPr>
            <a:spLocks noGrp="1"/>
          </p:cNvSpPr>
          <p:nvPr>
            <p:ph type="body" sz="quarter" idx="16"/>
          </p:nvPr>
        </p:nvSpPr>
        <p:spPr/>
        <p:txBody>
          <a:bodyPr/>
          <a:lstStyle/>
          <a:p>
            <a:endParaRPr lang="fr-FR" dirty="0"/>
          </a:p>
        </p:txBody>
      </p:sp>
      <p:sp>
        <p:nvSpPr>
          <p:cNvPr id="7" name="Titre 6"/>
          <p:cNvSpPr>
            <a:spLocks noGrp="1"/>
          </p:cNvSpPr>
          <p:nvPr>
            <p:ph type="title"/>
          </p:nvPr>
        </p:nvSpPr>
        <p:spPr>
          <a:xfrm>
            <a:off x="0" y="-284748"/>
            <a:ext cx="5797296" cy="1147969"/>
          </a:xfrm>
        </p:spPr>
        <p:txBody>
          <a:bodyPr>
            <a:normAutofit/>
          </a:bodyPr>
          <a:lstStyle/>
          <a:p>
            <a:pPr marL="571500" indent="-571500">
              <a:buFont typeface="Arial" panose="020B0604020202020204" pitchFamily="34" charset="0"/>
              <a:buChar char="•"/>
            </a:pPr>
            <a:r>
              <a:rPr lang="fr-FR" sz="2000" b="0" dirty="0">
                <a:solidFill>
                  <a:schemeClr val="tx1"/>
                </a:solidFill>
                <a:latin typeface="Bookman Old Style" panose="02050604050505020204" pitchFamily="18" charset="0"/>
              </a:rPr>
              <a:t>Nous allons d’abord commencer par exécuter les commande ci-dessous pour installer PHP sur centOS 9:</a:t>
            </a:r>
          </a:p>
        </p:txBody>
      </p:sp>
      <p:sp>
        <p:nvSpPr>
          <p:cNvPr id="9" name="Organigramme : Données 8"/>
          <p:cNvSpPr/>
          <p:nvPr/>
        </p:nvSpPr>
        <p:spPr>
          <a:xfrm>
            <a:off x="10984992" y="0"/>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rganigramme : Données 14"/>
          <p:cNvSpPr/>
          <p:nvPr/>
        </p:nvSpPr>
        <p:spPr>
          <a:xfrm>
            <a:off x="0" y="6203386"/>
            <a:ext cx="1207008" cy="654614"/>
          </a:xfrm>
          <a:prstGeom prst="flowChartInputOutpu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p:cNvSpPr/>
          <p:nvPr/>
        </p:nvSpPr>
        <p:spPr>
          <a:xfrm>
            <a:off x="5448517" y="1084470"/>
            <a:ext cx="6644640" cy="1477328"/>
          </a:xfrm>
          <a:prstGeom prst="rect">
            <a:avLst/>
          </a:prstGeom>
          <a:solidFill>
            <a:srgbClr val="F5D19B">
              <a:alpha val="38000"/>
            </a:srgbClr>
          </a:solidFill>
        </p:spPr>
        <p:txBody>
          <a:bodyPr wrap="square">
            <a:spAutoFit/>
          </a:bodyPr>
          <a:lstStyle/>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Nous allons mettre a jours les paquets du </a:t>
            </a:r>
            <a:r>
              <a:rPr lang="fr-FR" altLang="fr-FR" b="1" dirty="0" err="1">
                <a:latin typeface="Arial" panose="020B0604020202020204" pitchFamily="34" charset="0"/>
                <a:cs typeface="Arial" panose="020B0604020202020204" pitchFamily="34" charset="0"/>
              </a:rPr>
              <a:t>sytème</a:t>
            </a:r>
            <a:endParaRPr lang="fr-FR" altLang="fr-FR" b="1"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 </a:t>
            </a:r>
            <a:r>
              <a:rPr lang="fr-FR" altLang="fr-FR" b="1" dirty="0" err="1">
                <a:latin typeface="Arial" panose="020B0604020202020204" pitchFamily="34" charset="0"/>
                <a:cs typeface="Arial" panose="020B0604020202020204" pitchFamily="34" charset="0"/>
              </a:rPr>
              <a:t>dnf</a:t>
            </a:r>
            <a:r>
              <a:rPr lang="fr-FR" altLang="fr-FR" b="1" dirty="0">
                <a:latin typeface="Arial" panose="020B0604020202020204" pitchFamily="34" charset="0"/>
                <a:cs typeface="Arial" panose="020B0604020202020204" pitchFamily="34" charset="0"/>
              </a:rPr>
              <a:t> update –y : </a:t>
            </a:r>
            <a:r>
              <a:rPr lang="fr-FR" altLang="fr-FR" dirty="0">
                <a:latin typeface="Arial" panose="020B0604020202020204" pitchFamily="34" charset="0"/>
                <a:cs typeface="Arial" panose="020B0604020202020204" pitchFamily="34" charset="0"/>
              </a:rPr>
              <a:t>cette peut ne pas marcher donc utilise la commande suivant commande pour automatiser la mise a jour a jour de tous les packages installés </a:t>
            </a:r>
          </a:p>
          <a:p>
            <a:pPr lvl="0" eaLnBrk="0" fontAlgn="base" hangingPunct="0">
              <a:spcBef>
                <a:spcPct val="0"/>
              </a:spcBef>
              <a:spcAft>
                <a:spcPct val="0"/>
              </a:spcAft>
            </a:pPr>
            <a:r>
              <a:rPr lang="fr-FR" altLang="fr-FR" b="1" dirty="0">
                <a:latin typeface="Arial" panose="020B0604020202020204" pitchFamily="34" charset="0"/>
                <a:cs typeface="Arial" panose="020B0604020202020204" pitchFamily="34" charset="0"/>
              </a:rPr>
              <a:t>#dnf update –y --</a:t>
            </a:r>
            <a:r>
              <a:rPr lang="fr-FR" altLang="fr-FR" b="1" dirty="0" err="1">
                <a:latin typeface="Arial" panose="020B0604020202020204" pitchFamily="34" charset="0"/>
                <a:cs typeface="Arial" panose="020B0604020202020204" pitchFamily="34" charset="0"/>
              </a:rPr>
              <a:t>nobest</a:t>
            </a:r>
            <a:endParaRPr lang="fr-FR" altLang="fr-FR" b="1" dirty="0">
              <a:latin typeface="Arial" panose="020B0604020202020204" pitchFamily="34" charset="0"/>
              <a:cs typeface="Arial" panose="020B0604020202020204" pitchFamily="34" charset="0"/>
            </a:endParaRPr>
          </a:p>
        </p:txBody>
      </p:sp>
      <p:sp>
        <p:nvSpPr>
          <p:cNvPr id="24" name="Dodécagone 23">
            <a:extLst>
              <a:ext uri="{FF2B5EF4-FFF2-40B4-BE49-F238E27FC236}">
                <a16:creationId xmlns:a16="http://schemas.microsoft.com/office/drawing/2014/main" xmlns="" id="{1CC60448-5DF3-469A-8B1C-C0E15F76C8B0}"/>
              </a:ext>
            </a:extLst>
          </p:cNvPr>
          <p:cNvSpPr/>
          <p:nvPr/>
        </p:nvSpPr>
        <p:spPr>
          <a:xfrm>
            <a:off x="11356557" y="6168154"/>
            <a:ext cx="736600" cy="676905"/>
          </a:xfrm>
          <a:prstGeom prst="do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p>
        </p:txBody>
      </p:sp>
      <p:pic>
        <p:nvPicPr>
          <p:cNvPr id="12" name="Image 11">
            <a:extLst>
              <a:ext uri="{FF2B5EF4-FFF2-40B4-BE49-F238E27FC236}">
                <a16:creationId xmlns:a16="http://schemas.microsoft.com/office/drawing/2014/main" xmlns="" id="{80E78CCC-790B-6A98-8425-D5BB606ED186}"/>
              </a:ext>
            </a:extLst>
          </p:cNvPr>
          <p:cNvPicPr>
            <a:picLocks noChangeAspect="1"/>
          </p:cNvPicPr>
          <p:nvPr/>
        </p:nvPicPr>
        <p:blipFill rotWithShape="1">
          <a:blip r:embed="rId3"/>
          <a:srcRect l="16437" t="6748" r="7462" b="17770"/>
          <a:stretch/>
        </p:blipFill>
        <p:spPr>
          <a:xfrm rot="16200000">
            <a:off x="2249758" y="1681118"/>
            <a:ext cx="4219902" cy="6133861"/>
          </a:xfrm>
          <a:prstGeom prst="rect">
            <a:avLst/>
          </a:prstGeom>
        </p:spPr>
      </p:pic>
    </p:spTree>
    <p:extLst>
      <p:ext uri="{BB962C8B-B14F-4D97-AF65-F5344CB8AC3E}">
        <p14:creationId xmlns:p14="http://schemas.microsoft.com/office/powerpoint/2010/main" val="3891516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ppt_w</p:attrName>
                                        </p:attrNameLst>
                                      </p:cBhvr>
                                      <p:tavLst>
                                        <p:tav tm="0">
                                          <p:val>
                                            <p:fltVal val="0"/>
                                          </p:val>
                                        </p:tav>
                                        <p:tav tm="100000">
                                          <p:val>
                                            <p:strVal val="#ppt_w"/>
                                          </p:val>
                                        </p:tav>
                                      </p:tavLst>
                                    </p:anim>
                                    <p:anim calcmode="lin" valueType="num">
                                      <p:cBhvr>
                                        <p:cTn id="15" dur="1000" fill="hold"/>
                                        <p:tgtEl>
                                          <p:spTgt spid="16"/>
                                        </p:tgtEl>
                                        <p:attrNameLst>
                                          <p:attrName>ppt_h</p:attrName>
                                        </p:attrNameLst>
                                      </p:cBhvr>
                                      <p:tavLst>
                                        <p:tav tm="0">
                                          <p:val>
                                            <p:fltVal val="0"/>
                                          </p:val>
                                        </p:tav>
                                        <p:tav tm="100000">
                                          <p:val>
                                            <p:strVal val="#ppt_h"/>
                                          </p:val>
                                        </p:tav>
                                      </p:tavLst>
                                    </p:anim>
                                    <p:anim calcmode="lin" valueType="num">
                                      <p:cBhvr>
                                        <p:cTn id="16" dur="1000" fill="hold"/>
                                        <p:tgtEl>
                                          <p:spTgt spid="16"/>
                                        </p:tgtEl>
                                        <p:attrNameLst>
                                          <p:attrName>style.rotation</p:attrName>
                                        </p:attrNameLst>
                                      </p:cBhvr>
                                      <p:tavLst>
                                        <p:tav tm="0">
                                          <p:val>
                                            <p:fltVal val="90"/>
                                          </p:val>
                                        </p:tav>
                                        <p:tav tm="100000">
                                          <p:val>
                                            <p:fltVal val="0"/>
                                          </p:val>
                                        </p:tav>
                                      </p:tavLst>
                                    </p:anim>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Lst>
  </p:timing>
</p:sld>
</file>

<file path=ppt/theme/theme1.xml><?xml version="1.0" encoding="utf-8"?>
<a:theme xmlns:a="http://schemas.openxmlformats.org/drawingml/2006/main" name="Thème Offic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37_TF89027928" id="{2023990E-4B7E-4F44-9DDE-45333278AE10}" vid="{F3EC25D9-9943-4B6F-AF2F-F8ECA744373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hexagonale foncée</Template>
  <TotalTime>0</TotalTime>
  <Words>879</Words>
  <Application>Microsoft Office PowerPoint</Application>
  <PresentationFormat>Grand écran</PresentationFormat>
  <Paragraphs>192</Paragraphs>
  <Slides>44</Slides>
  <Notes>34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44</vt:i4>
      </vt:variant>
    </vt:vector>
  </HeadingPairs>
  <TitlesOfParts>
    <vt:vector size="57" baseType="lpstr">
      <vt:lpstr>Agency FB</vt:lpstr>
      <vt:lpstr>Algerian</vt:lpstr>
      <vt:lpstr>Aptos Narrow</vt:lpstr>
      <vt:lpstr>Arial</vt:lpstr>
      <vt:lpstr>Arial Black</vt:lpstr>
      <vt:lpstr>Bookman Old Style</vt:lpstr>
      <vt:lpstr>Calibri</vt:lpstr>
      <vt:lpstr>Calibri Light</vt:lpstr>
      <vt:lpstr>CiscoSans ExtraLight</vt:lpstr>
      <vt:lpstr>Gill Sans SemiBold</vt:lpstr>
      <vt:lpstr>Times New Roman</vt:lpstr>
      <vt:lpstr>Wingdings</vt:lpstr>
      <vt:lpstr>Thème Office</vt:lpstr>
      <vt:lpstr>Présentation PowerPoint</vt:lpstr>
      <vt:lpstr>Présentation PowerPoint</vt:lpstr>
      <vt:lpstr>Présentation PowerPoint</vt:lpstr>
      <vt:lpstr>INTRODUCTION</vt:lpstr>
      <vt:lpstr>PRESENTATION</vt:lpstr>
      <vt:lpstr>PRESENTATION</vt:lpstr>
      <vt:lpstr>Présentation PowerPoint</vt:lpstr>
      <vt:lpstr>PRE-REQUIS</vt:lpstr>
      <vt:lpstr>Nous allons d’abord commencer par exécuter les commande ci-dessous pour installer PHP sur centOS 9:</vt:lpstr>
      <vt:lpstr>Nous allons simplifié grandement l'installation de nombreux outils et logiciels supplémentaires sur un système CentOS 9. Ensuite installer ‘dnf-utils’ </vt:lpstr>
      <vt:lpstr>Présentation PowerPoint</vt:lpstr>
      <vt:lpstr>Pour installer MariaDB on crée d’abord un repository en tapant la commande ci-dessous :</vt:lpstr>
      <vt:lpstr>Nous allons ensuite télécharger tous les fichiers nécessaires pour l’installation de MariaDB en tapant la commande:</vt:lpstr>
      <vt:lpstr>Après l’installation, démarrez MariaDB, activez-le au démarrage et installer quelques extensions PHP:</vt:lpstr>
      <vt:lpstr>INSTALLATION</vt:lpstr>
      <vt:lpstr>Rendez-vous sur Moodle.org et télécharger le fichier .tgz</vt:lpstr>
      <vt:lpstr>Après que le téléchargement soit terminé faites un click sur l’option en bleu « Copier le lien »</vt:lpstr>
      <vt:lpstr>Une fois que le téléchargement commence il nous redirige vers une autre page du téléchargement en cours</vt:lpstr>
      <vt:lpstr>Une fois que vous aurez terminé retournez dans le terminal et tapez la commande wget et ensuite copié le lien téléchargé précédemment </vt:lpstr>
      <vt:lpstr>Tapez ensuite ces commandes:</vt:lpstr>
      <vt:lpstr>Une fois dans cet éditeur défilez jusqu’à voir le Document Root ’/var/www/html’ puis ajoutez-y ‘/moodle’ et sauvegarder.</vt:lpstr>
      <vt:lpstr>Exécuter ensuite ces commandes pour redémarrer le serveur HTTP et créer un répertoire appelé ‘moodledata’ dans le chemin /var/www/html Ensuite vous créez le dossier moodledata dans /var/www/html</vt:lpstr>
      <vt:lpstr>Présentation PowerPoint</vt:lpstr>
      <vt:lpstr>Présentation PowerPoint</vt:lpstr>
      <vt:lpstr>Configuration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ADMINISTRATION</vt:lpstr>
      <vt:lpstr>Présentation PowerPoint</vt:lpstr>
      <vt:lpstr>AVANTAGES ET LIMITES DE MOODLE</vt:lpstr>
      <vt:lpstr>Présentation PowerPoint</vt:lpstr>
      <vt:lpstr>Présentation PowerPoint</vt:lpstr>
      <vt:lpstr>CONCLUSION</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2024-07-01T07:48:44Z</dcterms:created>
  <dcterms:modified xsi:type="dcterms:W3CDTF">2024-07-02T21:19:59Z</dcterms:modified>
</cp:coreProperties>
</file>